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17"/>
  </p:notesMasterIdLst>
  <p:sldIdLst>
    <p:sldId id="256" r:id="rId4"/>
    <p:sldId id="344" r:id="rId5"/>
    <p:sldId id="258" r:id="rId6"/>
    <p:sldId id="327" r:id="rId7"/>
    <p:sldId id="328" r:id="rId8"/>
    <p:sldId id="260" r:id="rId9"/>
    <p:sldId id="287" r:id="rId10"/>
    <p:sldId id="289" r:id="rId11"/>
    <p:sldId id="290" r:id="rId12"/>
    <p:sldId id="291" r:id="rId13"/>
    <p:sldId id="265" r:id="rId14"/>
    <p:sldId id="263" r:id="rId15"/>
    <p:sldId id="329" r:id="rId16"/>
    <p:sldId id="264" r:id="rId18"/>
    <p:sldId id="330" r:id="rId19"/>
    <p:sldId id="281" r:id="rId20"/>
    <p:sldId id="331" r:id="rId21"/>
    <p:sldId id="283" r:id="rId22"/>
    <p:sldId id="268" r:id="rId23"/>
    <p:sldId id="269" r:id="rId24"/>
    <p:sldId id="285" r:id="rId25"/>
    <p:sldId id="273" r:id="rId26"/>
    <p:sldId id="326" r:id="rId27"/>
    <p:sldId id="288" r:id="rId28"/>
    <p:sldId id="325" r:id="rId29"/>
    <p:sldId id="332" r:id="rId30"/>
    <p:sldId id="333" r:id="rId31"/>
    <p:sldId id="336" r:id="rId32"/>
    <p:sldId id="335" r:id="rId33"/>
    <p:sldId id="337" r:id="rId34"/>
    <p:sldId id="338" r:id="rId35"/>
    <p:sldId id="339" r:id="rId36"/>
    <p:sldId id="345" r:id="rId37"/>
    <p:sldId id="341" r:id="rId38"/>
    <p:sldId id="342" r:id="rId39"/>
    <p:sldId id="324" r:id="rId40"/>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7" autoAdjust="0"/>
    <p:restoredTop sz="98980" autoAdjust="0"/>
  </p:normalViewPr>
  <p:slideViewPr>
    <p:cSldViewPr snapToGrid="0" showGuides="1">
      <p:cViewPr varScale="1">
        <p:scale>
          <a:sx n="77" d="100"/>
          <a:sy n="77" d="100"/>
        </p:scale>
        <p:origin x="116" y="608"/>
      </p:cViewPr>
      <p:guideLst>
        <p:guide orient="horz" pos="2160"/>
        <p:guide pos="384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464.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a:gsLst>
            <a:gs pos="0">
              <a:schemeClr val="accent1">
                <a:lumMod val="20000"/>
                <a:lumOff val="80000"/>
              </a:schemeClr>
            </a:gs>
            <a:gs pos="100000">
              <a:schemeClr val="accent1">
                <a:lumMod val="20000"/>
                <a:lumOff val="80000"/>
              </a:schemeClr>
            </a:gs>
            <a:gs pos="50000">
              <a:schemeClr val="bg1"/>
            </a:gs>
          </a:gsLst>
          <a:lin ang="2700000" scaled="1"/>
        </a:gradFill>
        <a:effectLst/>
      </p:bgPr>
    </p:bg>
    <p:spTree>
      <p:nvGrpSpPr>
        <p:cNvPr id="1" name=""/>
        <p:cNvGrpSpPr/>
        <p:nvPr/>
      </p:nvGrpSpPr>
      <p:grpSpPr>
        <a:xfrm>
          <a:off x="0" y="0"/>
          <a:ext cx="0" cy="0"/>
          <a:chOff x="0" y="0"/>
          <a:chExt cx="0" cy="0"/>
        </a:xfrm>
      </p:grpSpPr>
      <p:grpSp>
        <p:nvGrpSpPr>
          <p:cNvPr id="37" name="组合 36"/>
          <p:cNvGrpSpPr/>
          <p:nvPr/>
        </p:nvGrpSpPr>
        <p:grpSpPr>
          <a:xfrm>
            <a:off x="0" y="0"/>
            <a:ext cx="12192000" cy="6857999"/>
            <a:chOff x="0" y="0"/>
            <a:chExt cx="12192000" cy="6857999"/>
          </a:xfrm>
        </p:grpSpPr>
        <p:sp>
          <p:nvSpPr>
            <p:cNvPr id="34" name="任意多边形 33"/>
            <p:cNvSpPr/>
            <p:nvPr/>
          </p:nvSpPr>
          <p:spPr>
            <a:xfrm>
              <a:off x="0" y="0"/>
              <a:ext cx="3610222" cy="3464752"/>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36" name="组合 35"/>
            <p:cNvGrpSpPr/>
            <p:nvPr/>
          </p:nvGrpSpPr>
          <p:grpSpPr>
            <a:xfrm>
              <a:off x="3966944" y="5171305"/>
              <a:ext cx="612000" cy="612000"/>
              <a:chOff x="3966944" y="5171305"/>
              <a:chExt cx="612000" cy="612000"/>
            </a:xfrm>
          </p:grpSpPr>
          <p:sp>
            <p:nvSpPr>
              <p:cNvPr id="25" name="椭圆 24"/>
              <p:cNvSpPr>
                <a:spLocks noChangeAspect="1"/>
              </p:cNvSpPr>
              <p:nvPr/>
            </p:nvSpPr>
            <p:spPr>
              <a:xfrm>
                <a:off x="3966944" y="5171305"/>
                <a:ext cx="612000" cy="612000"/>
              </a:xfrm>
              <a:prstGeom prst="ellipse">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a:spLocks noChangeAspect="1"/>
              </p:cNvSpPr>
              <p:nvPr/>
            </p:nvSpPr>
            <p:spPr>
              <a:xfrm rot="5400000">
                <a:off x="4234368" y="5423305"/>
                <a:ext cx="125280" cy="10800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任意多边形 10"/>
            <p:cNvSpPr/>
            <p:nvPr/>
          </p:nvSpPr>
          <p:spPr>
            <a:xfrm>
              <a:off x="0" y="535674"/>
              <a:ext cx="2893326" cy="5786652"/>
            </a:xfrm>
            <a:custGeom>
              <a:avLst/>
              <a:gdLst>
                <a:gd name="connsiteX0" fmla="*/ 0 w 2893326"/>
                <a:gd name="connsiteY0" fmla="*/ 0 h 5786652"/>
                <a:gd name="connsiteX1" fmla="*/ 2893326 w 2893326"/>
                <a:gd name="connsiteY1" fmla="*/ 2893326 h 5786652"/>
                <a:gd name="connsiteX2" fmla="*/ 0 w 2893326"/>
                <a:gd name="connsiteY2" fmla="*/ 5786652 h 5786652"/>
                <a:gd name="connsiteX3" fmla="*/ 0 w 2893326"/>
                <a:gd name="connsiteY3" fmla="*/ 4299309 h 5786652"/>
                <a:gd name="connsiteX4" fmla="*/ 1405983 w 2893326"/>
                <a:gd name="connsiteY4" fmla="*/ 2893326 h 5786652"/>
                <a:gd name="connsiteX5" fmla="*/ 0 w 2893326"/>
                <a:gd name="connsiteY5" fmla="*/ 1487343 h 578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326" h="5786652">
                  <a:moveTo>
                    <a:pt x="0" y="0"/>
                  </a:moveTo>
                  <a:cubicBezTo>
                    <a:pt x="1597940" y="0"/>
                    <a:pt x="2893326" y="1295386"/>
                    <a:pt x="2893326" y="2893326"/>
                  </a:cubicBezTo>
                  <a:cubicBezTo>
                    <a:pt x="2893326" y="4491266"/>
                    <a:pt x="1597940" y="5786652"/>
                    <a:pt x="0" y="5786652"/>
                  </a:cubicBezTo>
                  <a:lnTo>
                    <a:pt x="0" y="4299309"/>
                  </a:lnTo>
                  <a:cubicBezTo>
                    <a:pt x="776503" y="4299309"/>
                    <a:pt x="1405983" y="3669829"/>
                    <a:pt x="1405983" y="2893326"/>
                  </a:cubicBezTo>
                  <a:cubicBezTo>
                    <a:pt x="1405983" y="2116823"/>
                    <a:pt x="776503" y="1487343"/>
                    <a:pt x="0" y="1487343"/>
                  </a:cubicBezTo>
                  <a:close/>
                </a:path>
              </a:pathLst>
            </a:cu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lvl="0" algn="ctr" defTabSz="913765"/>
              <a:endParaRPr lang="zh-CN" altLang="en-US" b="1">
                <a:solidFill>
                  <a:srgbClr val="FFFFFF"/>
                </a:solidFill>
                <a:latin typeface="+mj-lt"/>
              </a:endParaRPr>
            </a:p>
          </p:txBody>
        </p:sp>
        <p:grpSp>
          <p:nvGrpSpPr>
            <p:cNvPr id="24" name="组合 23"/>
            <p:cNvGrpSpPr/>
            <p:nvPr/>
          </p:nvGrpSpPr>
          <p:grpSpPr>
            <a:xfrm>
              <a:off x="2173326" y="1967220"/>
              <a:ext cx="1440000" cy="1440000"/>
              <a:chOff x="2173326" y="1967220"/>
              <a:chExt cx="1440000" cy="1440000"/>
            </a:xfrm>
          </p:grpSpPr>
          <p:sp>
            <p:nvSpPr>
              <p:cNvPr id="21" name="椭圆 20"/>
              <p:cNvSpPr>
                <a:spLocks noChangeAspect="1"/>
              </p:cNvSpPr>
              <p:nvPr/>
            </p:nvSpPr>
            <p:spPr>
              <a:xfrm>
                <a:off x="2173326" y="1967220"/>
                <a:ext cx="1440000" cy="1440000"/>
              </a:xfrm>
              <a:prstGeom prst="ellipse">
                <a:avLst/>
              </a:prstGeom>
              <a:solidFill>
                <a:schemeClr val="bg1"/>
              </a:solidFill>
              <a:ln w="12700" cap="rnd">
                <a:gradFill>
                  <a:gsLst>
                    <a:gs pos="0">
                      <a:schemeClr val="accent1">
                        <a:alpha val="50000"/>
                      </a:schemeClr>
                    </a:gs>
                    <a:gs pos="100000">
                      <a:schemeClr val="accent1">
                        <a:lumMod val="40000"/>
                        <a:lumOff val="60000"/>
                        <a:alpha val="0"/>
                      </a:schemeClr>
                    </a:gs>
                  </a:gsLst>
                  <a:lin ang="2700000" scaled="0"/>
                </a:gradFill>
                <a:prstDash val="solid"/>
                <a:rou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lvl="0" algn="ctr"/>
                <a:endParaRPr lang="zh-CN" altLang="en-US" b="1">
                  <a:solidFill>
                    <a:schemeClr val="tx1"/>
                  </a:solidFill>
                </a:endParaRPr>
              </a:p>
            </p:txBody>
          </p:sp>
          <p:sp>
            <p:nvSpPr>
              <p:cNvPr id="23" name="任意多边形 22"/>
              <p:cNvSpPr>
                <a:spLocks noChangeAspect="1"/>
              </p:cNvSpPr>
              <p:nvPr/>
            </p:nvSpPr>
            <p:spPr>
              <a:xfrm rot="10800000" flipH="1" flipV="1">
                <a:off x="2533327" y="2380041"/>
                <a:ext cx="720000" cy="614357"/>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91881" h="505037">
                    <a:moveTo>
                      <a:pt x="110277" y="348805"/>
                    </a:moveTo>
                    <a:lnTo>
                      <a:pt x="172474" y="408564"/>
                    </a:lnTo>
                    <a:lnTo>
                      <a:pt x="172474" y="497225"/>
                    </a:lnTo>
                    <a:cubicBezTo>
                      <a:pt x="172474" y="501522"/>
                      <a:pt x="168953" y="505037"/>
                      <a:pt x="164651" y="505037"/>
                    </a:cubicBezTo>
                    <a:lnTo>
                      <a:pt x="58642" y="505037"/>
                    </a:lnTo>
                    <a:cubicBezTo>
                      <a:pt x="54340" y="505037"/>
                      <a:pt x="50819" y="501522"/>
                      <a:pt x="50819" y="497225"/>
                    </a:cubicBezTo>
                    <a:lnTo>
                      <a:pt x="50819" y="415594"/>
                    </a:lnTo>
                    <a:lnTo>
                      <a:pt x="50819" y="397237"/>
                    </a:lnTo>
                    <a:close/>
                    <a:moveTo>
                      <a:pt x="299152" y="290589"/>
                    </a:moveTo>
                    <a:lnTo>
                      <a:pt x="351569" y="306214"/>
                    </a:lnTo>
                    <a:lnTo>
                      <a:pt x="351569" y="459335"/>
                    </a:lnTo>
                    <a:lnTo>
                      <a:pt x="351569" y="497225"/>
                    </a:lnTo>
                    <a:cubicBezTo>
                      <a:pt x="351569" y="501521"/>
                      <a:pt x="348048" y="505037"/>
                      <a:pt x="343746" y="505037"/>
                    </a:cubicBezTo>
                    <a:lnTo>
                      <a:pt x="237737" y="505037"/>
                    </a:lnTo>
                    <a:cubicBezTo>
                      <a:pt x="233435" y="505037"/>
                      <a:pt x="229914" y="501521"/>
                      <a:pt x="229914" y="497225"/>
                    </a:cubicBezTo>
                    <a:lnTo>
                      <a:pt x="229914" y="442538"/>
                    </a:lnTo>
                    <a:lnTo>
                      <a:pt x="229914" y="393321"/>
                    </a:lnTo>
                    <a:close/>
                    <a:moveTo>
                      <a:pt x="58642" y="213672"/>
                    </a:moveTo>
                    <a:lnTo>
                      <a:pt x="164651" y="213672"/>
                    </a:lnTo>
                    <a:cubicBezTo>
                      <a:pt x="168953" y="213672"/>
                      <a:pt x="172474" y="217187"/>
                      <a:pt x="172474" y="221484"/>
                    </a:cubicBezTo>
                    <a:lnTo>
                      <a:pt x="172474" y="285539"/>
                    </a:lnTo>
                    <a:lnTo>
                      <a:pt x="172474" y="336315"/>
                    </a:lnTo>
                    <a:lnTo>
                      <a:pt x="129836" y="294913"/>
                    </a:lnTo>
                    <a:cubicBezTo>
                      <a:pt x="120057" y="285930"/>
                      <a:pt x="105192" y="285149"/>
                      <a:pt x="95022" y="293741"/>
                    </a:cubicBezTo>
                    <a:lnTo>
                      <a:pt x="50819" y="330066"/>
                    </a:lnTo>
                    <a:lnTo>
                      <a:pt x="50819" y="303115"/>
                    </a:lnTo>
                    <a:lnTo>
                      <a:pt x="50819" y="221484"/>
                    </a:lnTo>
                    <a:cubicBezTo>
                      <a:pt x="50819" y="217187"/>
                      <a:pt x="54340" y="213672"/>
                      <a:pt x="58642" y="213672"/>
                    </a:cubicBezTo>
                    <a:close/>
                    <a:moveTo>
                      <a:pt x="540896" y="133933"/>
                    </a:moveTo>
                    <a:lnTo>
                      <a:pt x="540896" y="329251"/>
                    </a:lnTo>
                    <a:lnTo>
                      <a:pt x="540896" y="353080"/>
                    </a:lnTo>
                    <a:lnTo>
                      <a:pt x="540896" y="497224"/>
                    </a:lnTo>
                    <a:cubicBezTo>
                      <a:pt x="540896" y="501521"/>
                      <a:pt x="537375" y="505037"/>
                      <a:pt x="533073" y="505037"/>
                    </a:cubicBezTo>
                    <a:lnTo>
                      <a:pt x="427064" y="505037"/>
                    </a:lnTo>
                    <a:cubicBezTo>
                      <a:pt x="422762" y="505037"/>
                      <a:pt x="419241" y="501521"/>
                      <a:pt x="419241" y="497224"/>
                    </a:cubicBezTo>
                    <a:lnTo>
                      <a:pt x="419241" y="421050"/>
                    </a:lnTo>
                    <a:lnTo>
                      <a:pt x="419241" y="276515"/>
                    </a:lnTo>
                    <a:close/>
                    <a:moveTo>
                      <a:pt x="237737" y="122643"/>
                    </a:moveTo>
                    <a:lnTo>
                      <a:pt x="343746" y="122643"/>
                    </a:lnTo>
                    <a:cubicBezTo>
                      <a:pt x="348048" y="122643"/>
                      <a:pt x="351569" y="125768"/>
                      <a:pt x="351569" y="130455"/>
                    </a:cubicBezTo>
                    <a:lnTo>
                      <a:pt x="351569" y="168343"/>
                    </a:lnTo>
                    <a:lnTo>
                      <a:pt x="351569" y="251931"/>
                    </a:lnTo>
                    <a:lnTo>
                      <a:pt x="295240" y="235526"/>
                    </a:lnTo>
                    <a:cubicBezTo>
                      <a:pt x="284287" y="232401"/>
                      <a:pt x="272943" y="236307"/>
                      <a:pt x="266293" y="245681"/>
                    </a:cubicBezTo>
                    <a:lnTo>
                      <a:pt x="229914" y="299974"/>
                    </a:lnTo>
                    <a:lnTo>
                      <a:pt x="229914" y="184748"/>
                    </a:lnTo>
                    <a:lnTo>
                      <a:pt x="229914" y="130455"/>
                    </a:lnTo>
                    <a:cubicBezTo>
                      <a:pt x="229914" y="125768"/>
                      <a:pt x="233435" y="122643"/>
                      <a:pt x="237737" y="122643"/>
                    </a:cubicBezTo>
                    <a:close/>
                    <a:moveTo>
                      <a:pt x="577974" y="40330"/>
                    </a:moveTo>
                    <a:cubicBezTo>
                      <a:pt x="581298" y="40037"/>
                      <a:pt x="584721" y="41014"/>
                      <a:pt x="587459" y="43357"/>
                    </a:cubicBezTo>
                    <a:cubicBezTo>
                      <a:pt x="592935" y="48043"/>
                      <a:pt x="593326" y="56245"/>
                      <a:pt x="588632" y="61713"/>
                    </a:cubicBezTo>
                    <a:lnTo>
                      <a:pt x="387973" y="296824"/>
                    </a:lnTo>
                    <a:cubicBezTo>
                      <a:pt x="384453" y="300730"/>
                      <a:pt x="379368" y="302292"/>
                      <a:pt x="374283" y="300730"/>
                    </a:cubicBezTo>
                    <a:lnTo>
                      <a:pt x="294880" y="277687"/>
                    </a:lnTo>
                    <a:lnTo>
                      <a:pt x="208827" y="405007"/>
                    </a:lnTo>
                    <a:cubicBezTo>
                      <a:pt x="206871" y="408522"/>
                      <a:pt x="203351" y="410475"/>
                      <a:pt x="199439" y="410865"/>
                    </a:cubicBezTo>
                    <a:cubicBezTo>
                      <a:pt x="195528" y="411256"/>
                      <a:pt x="192008" y="410084"/>
                      <a:pt x="189270" y="407350"/>
                    </a:cubicBezTo>
                    <a:lnTo>
                      <a:pt x="112213" y="333146"/>
                    </a:lnTo>
                    <a:lnTo>
                      <a:pt x="21467" y="407741"/>
                    </a:lnTo>
                    <a:cubicBezTo>
                      <a:pt x="18729" y="410084"/>
                      <a:pt x="15991" y="410865"/>
                      <a:pt x="12861" y="410865"/>
                    </a:cubicBezTo>
                    <a:cubicBezTo>
                      <a:pt x="9341" y="410865"/>
                      <a:pt x="5430" y="409303"/>
                      <a:pt x="3083" y="406179"/>
                    </a:cubicBezTo>
                    <a:cubicBezTo>
                      <a:pt x="-1611" y="400711"/>
                      <a:pt x="-829" y="392510"/>
                      <a:pt x="4647" y="387823"/>
                    </a:cubicBezTo>
                    <a:lnTo>
                      <a:pt x="104781" y="305807"/>
                    </a:lnTo>
                    <a:cubicBezTo>
                      <a:pt x="109866" y="301511"/>
                      <a:pt x="117298" y="301902"/>
                      <a:pt x="121992" y="306588"/>
                    </a:cubicBezTo>
                    <a:lnTo>
                      <a:pt x="195919" y="377669"/>
                    </a:lnTo>
                    <a:lnTo>
                      <a:pt x="278451" y="255035"/>
                    </a:lnTo>
                    <a:cubicBezTo>
                      <a:pt x="281581" y="250349"/>
                      <a:pt x="287448" y="248396"/>
                      <a:pt x="292924" y="249958"/>
                    </a:cubicBezTo>
                    <a:lnTo>
                      <a:pt x="373501" y="273391"/>
                    </a:lnTo>
                    <a:lnTo>
                      <a:pt x="569075" y="44919"/>
                    </a:lnTo>
                    <a:cubicBezTo>
                      <a:pt x="571422" y="42185"/>
                      <a:pt x="574649" y="40623"/>
                      <a:pt x="577974" y="40330"/>
                    </a:cubicBezTo>
                    <a:close/>
                    <a:moveTo>
                      <a:pt x="427131" y="0"/>
                    </a:moveTo>
                    <a:lnTo>
                      <a:pt x="533077" y="0"/>
                    </a:lnTo>
                    <a:cubicBezTo>
                      <a:pt x="537377" y="0"/>
                      <a:pt x="540896" y="3515"/>
                      <a:pt x="540896" y="7811"/>
                    </a:cubicBezTo>
                    <a:lnTo>
                      <a:pt x="540896" y="53898"/>
                    </a:lnTo>
                    <a:lnTo>
                      <a:pt x="419312" y="196454"/>
                    </a:lnTo>
                    <a:lnTo>
                      <a:pt x="419312" y="83971"/>
                    </a:lnTo>
                    <a:lnTo>
                      <a:pt x="419312" y="7811"/>
                    </a:lnTo>
                    <a:cubicBezTo>
                      <a:pt x="419312" y="3515"/>
                      <a:pt x="422831" y="0"/>
                      <a:pt x="427131" y="0"/>
                    </a:cubicBezTo>
                    <a:close/>
                  </a:path>
                </a:pathLst>
              </a:cu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b="1" dirty="0">
                  <a:solidFill>
                    <a:srgbClr val="FFFFFF"/>
                  </a:solidFill>
                  <a:latin typeface="+mj-lt"/>
                  <a:sym typeface="+mn-lt"/>
                </a:endParaRPr>
              </a:p>
            </p:txBody>
          </p:sp>
        </p:grpSp>
        <p:grpSp>
          <p:nvGrpSpPr>
            <p:cNvPr id="31" name="组合 30"/>
            <p:cNvGrpSpPr/>
            <p:nvPr/>
          </p:nvGrpSpPr>
          <p:grpSpPr>
            <a:xfrm>
              <a:off x="11158900" y="919519"/>
              <a:ext cx="360000" cy="109181"/>
              <a:chOff x="11158900" y="919519"/>
              <a:chExt cx="360000" cy="109181"/>
            </a:xfrm>
          </p:grpSpPr>
          <p:cxnSp>
            <p:nvCxnSpPr>
              <p:cNvPr id="28" name="直接连接符 27"/>
              <p:cNvCxnSpPr/>
              <p:nvPr/>
            </p:nvCxnSpPr>
            <p:spPr>
              <a:xfrm>
                <a:off x="11158900" y="919519"/>
                <a:ext cx="360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302900" y="1028700"/>
                <a:ext cx="216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grpSp>
        <p:sp>
          <p:nvSpPr>
            <p:cNvPr id="35" name="任意多边形 34"/>
            <p:cNvSpPr/>
            <p:nvPr/>
          </p:nvSpPr>
          <p:spPr>
            <a:xfrm flipH="1" flipV="1">
              <a:off x="10812214" y="5533810"/>
              <a:ext cx="1379786" cy="1324189"/>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5" name="标题 4"/>
          <p:cNvSpPr>
            <a:spLocks noGrp="1"/>
          </p:cNvSpPr>
          <p:nvPr>
            <p:ph type="ctrTitle" hasCustomPrompt="1"/>
          </p:nvPr>
        </p:nvSpPr>
        <p:spPr>
          <a:xfrm>
            <a:off x="3958900" y="1028700"/>
            <a:ext cx="7560000" cy="2520000"/>
          </a:xfrm>
          <a:prstGeom prst="rect">
            <a:avLst/>
          </a:prstGeom>
        </p:spPr>
        <p:txBody>
          <a:bodyPr wrap="square" anchor="b">
            <a:noAutofit/>
          </a:bodyPr>
          <a:lstStyle>
            <a:lvl1pPr algn="l">
              <a:lnSpc>
                <a:spcPct val="100000"/>
              </a:lnSpc>
              <a:defRPr sz="6600" b="1">
                <a:ln w="19050">
                  <a:noFill/>
                </a:ln>
                <a:solidFill>
                  <a:schemeClr val="tx1"/>
                </a:solidFill>
                <a:latin typeface="+mj-ea"/>
                <a:ea typeface="+mj-ea"/>
              </a:defRPr>
            </a:lvl1pPr>
          </a:lstStyle>
          <a:p>
            <a:pPr lvl="0"/>
            <a:r>
              <a:rPr lang="en-US"/>
              <a:t>Click to add title</a:t>
            </a:r>
            <a:endParaRPr lang="en-US"/>
          </a:p>
        </p:txBody>
      </p:sp>
      <p:sp>
        <p:nvSpPr>
          <p:cNvPr id="9" name="副标题 8"/>
          <p:cNvSpPr>
            <a:spLocks noGrp="1"/>
          </p:cNvSpPr>
          <p:nvPr>
            <p:ph type="subTitle" sz="quarter" idx="1" hasCustomPrompt="1"/>
          </p:nvPr>
        </p:nvSpPr>
        <p:spPr>
          <a:xfrm>
            <a:off x="3958899" y="3671832"/>
            <a:ext cx="7560000" cy="900000"/>
          </a:xfrm>
          <a:prstGeom prst="rect">
            <a:avLst/>
          </a:prstGeom>
          <a:noFill/>
          <a:ln>
            <a:noFill/>
          </a:ln>
        </p:spPr>
        <p:txBody>
          <a:bodyPr vert="horz" wrap="square" lIns="91440" tIns="45720" rIns="91440" bIns="45720" rtlCol="0" anchor="t" anchorCtr="0">
            <a:normAutofit/>
          </a:bodyPr>
          <a:lstStyle>
            <a:lvl1pPr marL="0" indent="0" algn="l">
              <a:lnSpc>
                <a:spcPct val="100000"/>
              </a:lnSpc>
              <a:buNone/>
              <a:defRPr lang="en-US" sz="2400" dirty="0">
                <a:solidFill>
                  <a:schemeClr val="tx1"/>
                </a:solidFill>
                <a:latin typeface="+mj-ea"/>
                <a:ea typeface="+mj-ea"/>
              </a:defRPr>
            </a:lvl1pPr>
          </a:lstStyle>
          <a:p>
            <a:pPr lvl="0"/>
            <a:r>
              <a:rPr lang="en-US"/>
              <a:t>Click to add subtitle</a:t>
            </a:r>
            <a:endParaRPr lang="en-US"/>
          </a:p>
        </p:txBody>
      </p:sp>
      <p:sp>
        <p:nvSpPr>
          <p:cNvPr id="4" name="文本占位符 3"/>
          <p:cNvSpPr>
            <a:spLocks noGrp="1"/>
          </p:cNvSpPr>
          <p:nvPr>
            <p:ph type="body" sz="quarter" idx="13" hasCustomPrompt="1"/>
          </p:nvPr>
        </p:nvSpPr>
        <p:spPr>
          <a:xfrm>
            <a:off x="4739577" y="5171305"/>
            <a:ext cx="4320000" cy="288000"/>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endParaRPr lang="en-US"/>
          </a:p>
        </p:txBody>
      </p:sp>
      <p:sp>
        <p:nvSpPr>
          <p:cNvPr id="7" name="文本占位符 6"/>
          <p:cNvSpPr>
            <a:spLocks noGrp="1"/>
          </p:cNvSpPr>
          <p:nvPr>
            <p:ph type="body" sz="quarter" idx="14" hasCustomPrompt="1"/>
          </p:nvPr>
        </p:nvSpPr>
        <p:spPr>
          <a:xfrm>
            <a:off x="4739577" y="5495305"/>
            <a:ext cx="4320000" cy="288000"/>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en-US"/>
              <a:t>www.officeplus.cn</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endParaRPr lang="en-US"/>
          </a:p>
        </p:txBody>
      </p:sp>
      <p:sp>
        <p:nvSpPr>
          <p:cNvPr id="3" name="内容占位符 2"/>
          <p:cNvSpPr>
            <a:spLocks noGrp="1"/>
          </p:cNvSpPr>
          <p:nvPr>
            <p:ph idx="1" hasCustomPrompt="1"/>
          </p:nvPr>
        </p:nvSpPr>
        <p:spPr/>
        <p:txBody>
          <a:bodyPr/>
          <a:lstStyle>
            <a:lvl1pPr>
              <a:defRPr/>
            </a:lvl1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Agenda">
    <p:spTree>
      <p:nvGrpSpPr>
        <p:cNvPr id="1" name=""/>
        <p:cNvGrpSpPr/>
        <p:nvPr/>
      </p:nvGrpSpPr>
      <p:grpSpPr>
        <a:xfrm>
          <a:off x="0" y="0"/>
          <a:ext cx="0" cy="0"/>
          <a:chOff x="0" y="0"/>
          <a:chExt cx="0" cy="0"/>
        </a:xfrm>
      </p:grpSpPr>
      <p:grpSp>
        <p:nvGrpSpPr>
          <p:cNvPr id="26" name="组合 25"/>
          <p:cNvGrpSpPr/>
          <p:nvPr/>
        </p:nvGrpSpPr>
        <p:grpSpPr>
          <a:xfrm>
            <a:off x="0" y="0"/>
            <a:ext cx="12192000" cy="6857999"/>
            <a:chOff x="0" y="0"/>
            <a:chExt cx="12192000" cy="6857999"/>
          </a:xfrm>
        </p:grpSpPr>
        <p:grpSp>
          <p:nvGrpSpPr>
            <p:cNvPr id="25" name="组合 24"/>
            <p:cNvGrpSpPr/>
            <p:nvPr/>
          </p:nvGrpSpPr>
          <p:grpSpPr>
            <a:xfrm flipH="1">
              <a:off x="8581778" y="0"/>
              <a:ext cx="3610222" cy="6322326"/>
              <a:chOff x="0" y="0"/>
              <a:chExt cx="3610222" cy="6322326"/>
            </a:xfrm>
          </p:grpSpPr>
          <p:sp>
            <p:nvSpPr>
              <p:cNvPr id="11" name="任意多边形 10"/>
              <p:cNvSpPr/>
              <p:nvPr/>
            </p:nvSpPr>
            <p:spPr>
              <a:xfrm>
                <a:off x="0" y="0"/>
                <a:ext cx="3610222" cy="3464752"/>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 name="任意多边形 13"/>
              <p:cNvSpPr/>
              <p:nvPr/>
            </p:nvSpPr>
            <p:spPr>
              <a:xfrm>
                <a:off x="0" y="535674"/>
                <a:ext cx="2893326" cy="5786652"/>
              </a:xfrm>
              <a:custGeom>
                <a:avLst/>
                <a:gdLst>
                  <a:gd name="connsiteX0" fmla="*/ 0 w 2893326"/>
                  <a:gd name="connsiteY0" fmla="*/ 0 h 5786652"/>
                  <a:gd name="connsiteX1" fmla="*/ 2893326 w 2893326"/>
                  <a:gd name="connsiteY1" fmla="*/ 2893326 h 5786652"/>
                  <a:gd name="connsiteX2" fmla="*/ 0 w 2893326"/>
                  <a:gd name="connsiteY2" fmla="*/ 5786652 h 5786652"/>
                  <a:gd name="connsiteX3" fmla="*/ 0 w 2893326"/>
                  <a:gd name="connsiteY3" fmla="*/ 4299309 h 5786652"/>
                  <a:gd name="connsiteX4" fmla="*/ 1405983 w 2893326"/>
                  <a:gd name="connsiteY4" fmla="*/ 2893326 h 5786652"/>
                  <a:gd name="connsiteX5" fmla="*/ 0 w 2893326"/>
                  <a:gd name="connsiteY5" fmla="*/ 1487343 h 578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326" h="5786652">
                    <a:moveTo>
                      <a:pt x="0" y="0"/>
                    </a:moveTo>
                    <a:cubicBezTo>
                      <a:pt x="1597940" y="0"/>
                      <a:pt x="2893326" y="1295386"/>
                      <a:pt x="2893326" y="2893326"/>
                    </a:cubicBezTo>
                    <a:cubicBezTo>
                      <a:pt x="2893326" y="4491266"/>
                      <a:pt x="1597940" y="5786652"/>
                      <a:pt x="0" y="5786652"/>
                    </a:cubicBezTo>
                    <a:lnTo>
                      <a:pt x="0" y="4299309"/>
                    </a:lnTo>
                    <a:cubicBezTo>
                      <a:pt x="776503" y="4299309"/>
                      <a:pt x="1405983" y="3669829"/>
                      <a:pt x="1405983" y="2893326"/>
                    </a:cubicBezTo>
                    <a:cubicBezTo>
                      <a:pt x="1405983" y="2116823"/>
                      <a:pt x="776503" y="1487343"/>
                      <a:pt x="0" y="1487343"/>
                    </a:cubicBezTo>
                    <a:close/>
                  </a:path>
                </a:pathLst>
              </a:cu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lvl="0" algn="ctr" defTabSz="913765"/>
                <a:endParaRPr lang="zh-CN" altLang="en-US" b="1">
                  <a:solidFill>
                    <a:srgbClr val="FFFFFF"/>
                  </a:solidFill>
                  <a:latin typeface="+mj-lt"/>
                </a:endParaRPr>
              </a:p>
            </p:txBody>
          </p:sp>
        </p:grpSp>
        <p:sp>
          <p:nvSpPr>
            <p:cNvPr id="17" name="任意多边形 16"/>
            <p:cNvSpPr/>
            <p:nvPr/>
          </p:nvSpPr>
          <p:spPr>
            <a:xfrm flipV="1">
              <a:off x="0" y="5533810"/>
              <a:ext cx="1379786" cy="1324189"/>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 name="标题 1"/>
          <p:cNvSpPr>
            <a:spLocks noGrp="1"/>
          </p:cNvSpPr>
          <p:nvPr>
            <p:ph type="title" hasCustomPrompt="1"/>
          </p:nvPr>
        </p:nvSpPr>
        <p:spPr>
          <a:xfrm>
            <a:off x="660400" y="1130301"/>
            <a:ext cx="2544839" cy="1215715"/>
          </a:xfrm>
          <a:prstGeom prst="rect">
            <a:avLst/>
          </a:prstGeom>
          <a:noFill/>
        </p:spPr>
        <p:txBody>
          <a:bodyPr anchor="t" anchorCtr="0">
            <a:normAutofit/>
          </a:bodyPr>
          <a:lstStyle>
            <a:lvl1pPr algn="r">
              <a:defRPr sz="4400">
                <a:solidFill>
                  <a:schemeClr val="tx1"/>
                </a:solidFill>
              </a:defRPr>
            </a:lvl1pPr>
          </a:lstStyle>
          <a:p>
            <a:pPr lvl="0"/>
            <a:r>
              <a:rPr lang="en-US"/>
              <a:t>Agenda</a:t>
            </a:r>
            <a:endParaRPr lang="en-US"/>
          </a:p>
        </p:txBody>
      </p:sp>
      <p:sp>
        <p:nvSpPr>
          <p:cNvPr id="3" name="内容占位符 2"/>
          <p:cNvSpPr>
            <a:spLocks noGrp="1"/>
          </p:cNvSpPr>
          <p:nvPr>
            <p:ph sz="quarter" idx="1" hasCustomPrompt="1"/>
          </p:nvPr>
        </p:nvSpPr>
        <p:spPr>
          <a:xfrm>
            <a:off x="3480651" y="1130301"/>
            <a:ext cx="5252480" cy="4633912"/>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fld>
            <a:endParaRPr lang="en-US" dirty="0"/>
          </a:p>
        </p:txBody>
      </p:sp>
      <p:cxnSp>
        <p:nvCxnSpPr>
          <p:cNvPr id="10" name="直接连接符 9"/>
          <p:cNvCxnSpPr/>
          <p:nvPr/>
        </p:nvCxnSpPr>
        <p:spPr>
          <a:xfrm>
            <a:off x="3342944" y="1130300"/>
            <a:ext cx="0" cy="4633913"/>
          </a:xfrm>
          <a:prstGeom prst="line">
            <a:avLst/>
          </a:prstGeom>
          <a:solidFill>
            <a:srgbClr val="FFCC00"/>
          </a:solidFill>
          <a:ln w="12700" cap="flat" cmpd="sng" algn="ctr">
            <a:solidFill>
              <a:schemeClr val="accent1"/>
            </a:solidFill>
            <a:prstDash val="solid"/>
            <a:round/>
            <a:headEnd type="none" w="med" len="med"/>
            <a:tailEnd type="none" w="med" len="med"/>
          </a:ln>
          <a:effectLst/>
        </p:spPr>
      </p:cxnSp>
      <p:sp>
        <p:nvSpPr>
          <p:cNvPr id="13" name="任意多边形 12"/>
          <p:cNvSpPr>
            <a:spLocks noChangeAspect="1"/>
          </p:cNvSpPr>
          <p:nvPr/>
        </p:nvSpPr>
        <p:spPr bwMode="auto">
          <a:xfrm>
            <a:off x="2466501" y="4987923"/>
            <a:ext cx="738738" cy="777063"/>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accent1">
              <a:alpha val="15000"/>
            </a:schemeClr>
          </a:solidFill>
          <a:ln>
            <a:noFill/>
          </a:ln>
        </p:spPr>
        <p:txBody>
          <a:bodyPr/>
          <a:lstStyle/>
          <a:p>
            <a:endParaRPr lang="zh-CN" altLang="en-US">
              <a:cs typeface="+mn-ea"/>
              <a:sym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gradFill>
          <a:gsLst>
            <a:gs pos="0">
              <a:schemeClr val="accent1">
                <a:lumMod val="20000"/>
                <a:lumOff val="80000"/>
              </a:schemeClr>
            </a:gs>
            <a:gs pos="50000">
              <a:schemeClr val="bg1"/>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grpSp>
        <p:nvGrpSpPr>
          <p:cNvPr id="28" name="组合 27"/>
          <p:cNvGrpSpPr/>
          <p:nvPr/>
        </p:nvGrpSpPr>
        <p:grpSpPr>
          <a:xfrm>
            <a:off x="0" y="0"/>
            <a:ext cx="12192000" cy="6857998"/>
            <a:chOff x="0" y="0"/>
            <a:chExt cx="12192000" cy="6857998"/>
          </a:xfrm>
        </p:grpSpPr>
        <p:grpSp>
          <p:nvGrpSpPr>
            <p:cNvPr id="27" name="组合 26"/>
            <p:cNvGrpSpPr/>
            <p:nvPr/>
          </p:nvGrpSpPr>
          <p:grpSpPr>
            <a:xfrm>
              <a:off x="0" y="0"/>
              <a:ext cx="4317998" cy="4324212"/>
              <a:chOff x="0" y="0"/>
              <a:chExt cx="4317998" cy="4324212"/>
            </a:xfrm>
          </p:grpSpPr>
          <p:sp>
            <p:nvSpPr>
              <p:cNvPr id="26" name="任意多边形 25"/>
              <p:cNvSpPr/>
              <p:nvPr/>
            </p:nvSpPr>
            <p:spPr>
              <a:xfrm>
                <a:off x="0" y="0"/>
                <a:ext cx="4317998" cy="4324212"/>
              </a:xfrm>
              <a:custGeom>
                <a:avLst/>
                <a:gdLst>
                  <a:gd name="connsiteX0" fmla="*/ 2097974 w 4317998"/>
                  <a:gd name="connsiteY0" fmla="*/ 0 h 4324212"/>
                  <a:gd name="connsiteX1" fmla="*/ 4317841 w 4317998"/>
                  <a:gd name="connsiteY1" fmla="*/ 0 h 4324212"/>
                  <a:gd name="connsiteX2" fmla="*/ 4317998 w 4317998"/>
                  <a:gd name="connsiteY2" fmla="*/ 6213 h 4324212"/>
                  <a:gd name="connsiteX3" fmla="*/ 222203 w 4317998"/>
                  <a:gd name="connsiteY3" fmla="*/ 4318594 h 4324212"/>
                  <a:gd name="connsiteX4" fmla="*/ 0 w 4317998"/>
                  <a:gd name="connsiteY4" fmla="*/ 4324212 h 4324212"/>
                  <a:gd name="connsiteX5" fmla="*/ 0 w 4317998"/>
                  <a:gd name="connsiteY5" fmla="*/ 2104502 h 4324212"/>
                  <a:gd name="connsiteX6" fmla="*/ 214537 w 4317998"/>
                  <a:gd name="connsiteY6" fmla="*/ 2093668 h 4324212"/>
                  <a:gd name="connsiteX7" fmla="*/ 2098288 w 4317998"/>
                  <a:gd name="connsiteY7" fmla="*/ 6213 h 432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7998" h="4324212">
                    <a:moveTo>
                      <a:pt x="2097974" y="0"/>
                    </a:moveTo>
                    <a:lnTo>
                      <a:pt x="4317841" y="0"/>
                    </a:lnTo>
                    <a:lnTo>
                      <a:pt x="4317998" y="6213"/>
                    </a:lnTo>
                    <a:cubicBezTo>
                      <a:pt x="4317998" y="2316455"/>
                      <a:pt x="2503704" y="4202944"/>
                      <a:pt x="222203" y="4318594"/>
                    </a:cubicBezTo>
                    <a:lnTo>
                      <a:pt x="0" y="4324212"/>
                    </a:lnTo>
                    <a:lnTo>
                      <a:pt x="0" y="2104502"/>
                    </a:lnTo>
                    <a:lnTo>
                      <a:pt x="214537" y="2093668"/>
                    </a:lnTo>
                    <a:cubicBezTo>
                      <a:pt x="1272612" y="1986215"/>
                      <a:pt x="2098288" y="1092638"/>
                      <a:pt x="2098288" y="6213"/>
                    </a:cubicBezTo>
                    <a:close/>
                  </a:path>
                </a:pathLst>
              </a:cu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zh-CN" altLang="en-US" b="1">
                  <a:solidFill>
                    <a:srgbClr val="FFFFFF"/>
                  </a:solidFill>
                  <a:latin typeface="+mj-lt"/>
                </a:endParaRPr>
              </a:p>
            </p:txBody>
          </p:sp>
          <p:sp>
            <p:nvSpPr>
              <p:cNvPr id="20" name="椭圆 19"/>
              <p:cNvSpPr>
                <a:spLocks noChangeAspect="1"/>
              </p:cNvSpPr>
              <p:nvPr/>
            </p:nvSpPr>
            <p:spPr>
              <a:xfrm>
                <a:off x="2615212" y="1967220"/>
                <a:ext cx="1440000" cy="1440000"/>
              </a:xfrm>
              <a:prstGeom prst="ellipse">
                <a:avLst/>
              </a:prstGeom>
              <a:solidFill>
                <a:schemeClr val="bg1"/>
              </a:solidFill>
              <a:ln w="12700" cap="rnd">
                <a:gradFill>
                  <a:gsLst>
                    <a:gs pos="0">
                      <a:schemeClr val="accent1">
                        <a:alpha val="50000"/>
                      </a:schemeClr>
                    </a:gs>
                    <a:gs pos="100000">
                      <a:schemeClr val="accent1">
                        <a:lumMod val="40000"/>
                        <a:lumOff val="60000"/>
                        <a:alpha val="0"/>
                      </a:schemeClr>
                    </a:gs>
                  </a:gsLst>
                  <a:lin ang="2700000" scaled="0"/>
                </a:gradFill>
                <a:prstDash val="solid"/>
                <a:rou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lvl="0" algn="ctr"/>
                <a:endParaRPr lang="zh-CN" altLang="en-US" b="1">
                  <a:solidFill>
                    <a:schemeClr val="tx1"/>
                  </a:solidFill>
                </a:endParaRPr>
              </a:p>
            </p:txBody>
          </p:sp>
        </p:grpSp>
        <p:grpSp>
          <p:nvGrpSpPr>
            <p:cNvPr id="16" name="组合 15"/>
            <p:cNvGrpSpPr/>
            <p:nvPr/>
          </p:nvGrpSpPr>
          <p:grpSpPr>
            <a:xfrm>
              <a:off x="11158900" y="919519"/>
              <a:ext cx="360000" cy="109181"/>
              <a:chOff x="11158900" y="919519"/>
              <a:chExt cx="360000" cy="109181"/>
            </a:xfrm>
          </p:grpSpPr>
          <p:cxnSp>
            <p:nvCxnSpPr>
              <p:cNvPr id="18" name="直接连接符 17"/>
              <p:cNvCxnSpPr/>
              <p:nvPr/>
            </p:nvCxnSpPr>
            <p:spPr>
              <a:xfrm>
                <a:off x="11158900" y="919519"/>
                <a:ext cx="360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302900" y="1028700"/>
                <a:ext cx="216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grpSp>
        <p:sp>
          <p:nvSpPr>
            <p:cNvPr id="17" name="任意多边形 16"/>
            <p:cNvSpPr/>
            <p:nvPr/>
          </p:nvSpPr>
          <p:spPr>
            <a:xfrm flipH="1" flipV="1">
              <a:off x="9785445" y="4548413"/>
              <a:ext cx="2406555" cy="2309585"/>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5" name="标题 4"/>
          <p:cNvSpPr>
            <a:spLocks noGrp="1"/>
          </p:cNvSpPr>
          <p:nvPr>
            <p:ph type="title" hasCustomPrompt="1"/>
          </p:nvPr>
        </p:nvSpPr>
        <p:spPr>
          <a:xfrm>
            <a:off x="4395089" y="1692322"/>
            <a:ext cx="6686720" cy="1516988"/>
          </a:xfrm>
          <a:prstGeom prst="rect">
            <a:avLst/>
          </a:prstGeom>
        </p:spPr>
        <p:txBody>
          <a:bodyPr>
            <a:normAutofit/>
          </a:bodyPr>
          <a:lstStyle>
            <a:lvl1pPr algn="l">
              <a:lnSpc>
                <a:spcPct val="100000"/>
              </a:lnSpc>
              <a:defRPr sz="4800"/>
            </a:lvl1pPr>
          </a:lstStyle>
          <a:p>
            <a:pPr lvl="0"/>
            <a:r>
              <a:rPr lang="en-US"/>
              <a:t>Click to add title</a:t>
            </a:r>
            <a:endParaRPr lang="en-US"/>
          </a:p>
        </p:txBody>
      </p:sp>
      <p:sp>
        <p:nvSpPr>
          <p:cNvPr id="25" name="文本占位符 24"/>
          <p:cNvSpPr>
            <a:spLocks noGrp="1"/>
          </p:cNvSpPr>
          <p:nvPr>
            <p:ph type="body" sz="quarter" idx="1" hasCustomPrompt="1"/>
          </p:nvPr>
        </p:nvSpPr>
        <p:spPr>
          <a:xfrm>
            <a:off x="4395089" y="3262107"/>
            <a:ext cx="6686720" cy="1104991"/>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endParaRPr lang="en-US"/>
          </a:p>
        </p:txBody>
      </p:sp>
      <p:sp>
        <p:nvSpPr>
          <p:cNvPr id="4" name="日期占位符 3"/>
          <p:cNvSpPr>
            <a:spLocks noGrp="1"/>
          </p:cNvSpPr>
          <p:nvPr>
            <p:ph type="dt" sz="half" idx="10"/>
          </p:nvPr>
        </p:nvSpPr>
        <p:spPr/>
        <p:txBody>
          <a:bodyPr/>
          <a:lstStyle/>
          <a:p>
            <a:fld id="{2A27A813-B2FD-42E1-9222-83B574E99074}" type="datetime1">
              <a:rPr lang="zh-CN" altLang="en-US" smtClean="0"/>
            </a:fld>
            <a:endParaRPr lang="en-US" altLang="zh-CN"/>
          </a:p>
        </p:txBody>
      </p:sp>
      <p:sp>
        <p:nvSpPr>
          <p:cNvPr id="6" name="页脚占位符 5"/>
          <p:cNvSpPr>
            <a:spLocks noGrp="1"/>
          </p:cNvSpPr>
          <p:nvPr>
            <p:ph type="ftr" sz="quarter" idx="11"/>
          </p:nvPr>
        </p:nvSpPr>
        <p:spPr/>
        <p:txBody>
          <a:bodyPr/>
          <a:lstStyle/>
          <a:p>
            <a:r>
              <a:rPr lang="en-US" altLang="zh-CN"/>
              <a:t>OfficePLUS</a:t>
            </a:r>
            <a:endParaRPr lang="zh-CN" altLang="en-US"/>
          </a:p>
        </p:txBody>
      </p:sp>
      <p:sp>
        <p:nvSpPr>
          <p:cNvPr id="8" name="灯片编号占位符 7"/>
          <p:cNvSpPr>
            <a:spLocks noGrp="1"/>
          </p:cNvSpPr>
          <p:nvPr>
            <p:ph type="sldNum" sz="quarter" idx="12"/>
          </p:nvPr>
        </p:nvSpPr>
        <p:spPr/>
        <p:txBody>
          <a:bodyPr/>
          <a:lstStyle/>
          <a:p>
            <a:fld id="{7F65B630-C7FF-41C0-9923-C5E5E29EED81}"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endParaRPr lang="en-US"/>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Closing">
    <p:bg>
      <p:bgPr>
        <a:gradFill>
          <a:gsLst>
            <a:gs pos="50000">
              <a:schemeClr val="bg1"/>
            </a:gs>
            <a:gs pos="0">
              <a:schemeClr val="accent1">
                <a:lumMod val="20000"/>
                <a:lumOff val="80000"/>
              </a:schemeClr>
            </a:gs>
            <a:gs pos="100000">
              <a:schemeClr val="accent1">
                <a:lumMod val="20000"/>
                <a:lumOff val="80000"/>
              </a:schemeClr>
            </a:gs>
          </a:gsLst>
          <a:lin ang="13500000" scaled="1"/>
        </a:gradFill>
        <a:effectLst/>
      </p:bgPr>
    </p:bg>
    <p:spTree>
      <p:nvGrpSpPr>
        <p:cNvPr id="1" name=""/>
        <p:cNvGrpSpPr/>
        <p:nvPr/>
      </p:nvGrpSpPr>
      <p:grpSpPr>
        <a:xfrm>
          <a:off x="0" y="0"/>
          <a:ext cx="0" cy="0"/>
          <a:chOff x="0" y="0"/>
          <a:chExt cx="0" cy="0"/>
        </a:xfrm>
      </p:grpSpPr>
      <p:grpSp>
        <p:nvGrpSpPr>
          <p:cNvPr id="6" name="组合 5"/>
          <p:cNvGrpSpPr/>
          <p:nvPr/>
        </p:nvGrpSpPr>
        <p:grpSpPr>
          <a:xfrm>
            <a:off x="0" y="0"/>
            <a:ext cx="12192000" cy="6857999"/>
            <a:chOff x="0" y="0"/>
            <a:chExt cx="12192000" cy="6857999"/>
          </a:xfrm>
        </p:grpSpPr>
        <p:sp>
          <p:nvSpPr>
            <p:cNvPr id="9" name="任意多边形 8"/>
            <p:cNvSpPr/>
            <p:nvPr/>
          </p:nvSpPr>
          <p:spPr>
            <a:xfrm>
              <a:off x="0" y="0"/>
              <a:ext cx="3610222" cy="3464752"/>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12" name="组合 11"/>
            <p:cNvGrpSpPr/>
            <p:nvPr/>
          </p:nvGrpSpPr>
          <p:grpSpPr>
            <a:xfrm>
              <a:off x="3966944" y="5026921"/>
              <a:ext cx="612000" cy="612000"/>
              <a:chOff x="3966944" y="5026921"/>
              <a:chExt cx="612000" cy="612000"/>
            </a:xfrm>
          </p:grpSpPr>
          <p:sp>
            <p:nvSpPr>
              <p:cNvPr id="23" name="椭圆 22"/>
              <p:cNvSpPr>
                <a:spLocks noChangeAspect="1"/>
              </p:cNvSpPr>
              <p:nvPr/>
            </p:nvSpPr>
            <p:spPr>
              <a:xfrm>
                <a:off x="3966944" y="5026921"/>
                <a:ext cx="612000" cy="612000"/>
              </a:xfrm>
              <a:prstGeom prst="ellipse">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a:spLocks noChangeAspect="1"/>
              </p:cNvSpPr>
              <p:nvPr/>
            </p:nvSpPr>
            <p:spPr>
              <a:xfrm rot="5400000">
                <a:off x="4234368" y="5278921"/>
                <a:ext cx="125280" cy="10800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任意多边形 12"/>
            <p:cNvSpPr/>
            <p:nvPr/>
          </p:nvSpPr>
          <p:spPr>
            <a:xfrm>
              <a:off x="0" y="535674"/>
              <a:ext cx="2893326" cy="5786652"/>
            </a:xfrm>
            <a:custGeom>
              <a:avLst/>
              <a:gdLst>
                <a:gd name="connsiteX0" fmla="*/ 0 w 2893326"/>
                <a:gd name="connsiteY0" fmla="*/ 0 h 5786652"/>
                <a:gd name="connsiteX1" fmla="*/ 2893326 w 2893326"/>
                <a:gd name="connsiteY1" fmla="*/ 2893326 h 5786652"/>
                <a:gd name="connsiteX2" fmla="*/ 0 w 2893326"/>
                <a:gd name="connsiteY2" fmla="*/ 5786652 h 5786652"/>
                <a:gd name="connsiteX3" fmla="*/ 0 w 2893326"/>
                <a:gd name="connsiteY3" fmla="*/ 4299309 h 5786652"/>
                <a:gd name="connsiteX4" fmla="*/ 1405983 w 2893326"/>
                <a:gd name="connsiteY4" fmla="*/ 2893326 h 5786652"/>
                <a:gd name="connsiteX5" fmla="*/ 0 w 2893326"/>
                <a:gd name="connsiteY5" fmla="*/ 1487343 h 578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326" h="5786652">
                  <a:moveTo>
                    <a:pt x="0" y="0"/>
                  </a:moveTo>
                  <a:cubicBezTo>
                    <a:pt x="1597940" y="0"/>
                    <a:pt x="2893326" y="1295386"/>
                    <a:pt x="2893326" y="2893326"/>
                  </a:cubicBezTo>
                  <a:cubicBezTo>
                    <a:pt x="2893326" y="4491266"/>
                    <a:pt x="1597940" y="5786652"/>
                    <a:pt x="0" y="5786652"/>
                  </a:cubicBezTo>
                  <a:lnTo>
                    <a:pt x="0" y="4299309"/>
                  </a:lnTo>
                  <a:cubicBezTo>
                    <a:pt x="776503" y="4299309"/>
                    <a:pt x="1405983" y="3669829"/>
                    <a:pt x="1405983" y="2893326"/>
                  </a:cubicBezTo>
                  <a:cubicBezTo>
                    <a:pt x="1405983" y="2116823"/>
                    <a:pt x="776503" y="1487343"/>
                    <a:pt x="0" y="1487343"/>
                  </a:cubicBezTo>
                  <a:close/>
                </a:path>
              </a:pathLst>
            </a:cu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lvl="0" algn="ctr" defTabSz="913765"/>
              <a:endParaRPr lang="zh-CN" altLang="en-US" b="1">
                <a:solidFill>
                  <a:srgbClr val="FFFFFF"/>
                </a:solidFill>
                <a:latin typeface="+mj-lt"/>
              </a:endParaRPr>
            </a:p>
          </p:txBody>
        </p:sp>
        <p:grpSp>
          <p:nvGrpSpPr>
            <p:cNvPr id="14" name="组合 13"/>
            <p:cNvGrpSpPr/>
            <p:nvPr/>
          </p:nvGrpSpPr>
          <p:grpSpPr>
            <a:xfrm>
              <a:off x="2173326" y="1967220"/>
              <a:ext cx="1440000" cy="1440000"/>
              <a:chOff x="2173326" y="1967220"/>
              <a:chExt cx="1440000" cy="1440000"/>
            </a:xfrm>
          </p:grpSpPr>
          <p:sp>
            <p:nvSpPr>
              <p:cNvPr id="21" name="椭圆 20"/>
              <p:cNvSpPr>
                <a:spLocks noChangeAspect="1"/>
              </p:cNvSpPr>
              <p:nvPr/>
            </p:nvSpPr>
            <p:spPr>
              <a:xfrm>
                <a:off x="2173326" y="1967220"/>
                <a:ext cx="1440000" cy="1440000"/>
              </a:xfrm>
              <a:prstGeom prst="ellipse">
                <a:avLst/>
              </a:prstGeom>
              <a:solidFill>
                <a:schemeClr val="bg1"/>
              </a:solidFill>
              <a:ln w="12700" cap="rnd">
                <a:gradFill>
                  <a:gsLst>
                    <a:gs pos="0">
                      <a:schemeClr val="accent1">
                        <a:alpha val="50000"/>
                      </a:schemeClr>
                    </a:gs>
                    <a:gs pos="100000">
                      <a:schemeClr val="accent1">
                        <a:lumMod val="40000"/>
                        <a:lumOff val="60000"/>
                        <a:alpha val="0"/>
                      </a:schemeClr>
                    </a:gs>
                  </a:gsLst>
                  <a:lin ang="2700000" scaled="0"/>
                </a:gradFill>
                <a:prstDash val="solid"/>
                <a:rou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lvl="0" algn="ctr"/>
                <a:endParaRPr lang="zh-CN" altLang="en-US" b="1">
                  <a:solidFill>
                    <a:schemeClr val="tx1"/>
                  </a:solidFill>
                </a:endParaRPr>
              </a:p>
            </p:txBody>
          </p:sp>
          <p:sp>
            <p:nvSpPr>
              <p:cNvPr id="22" name="任意多边形 21"/>
              <p:cNvSpPr>
                <a:spLocks noChangeAspect="1"/>
              </p:cNvSpPr>
              <p:nvPr/>
            </p:nvSpPr>
            <p:spPr>
              <a:xfrm rot="10800000" flipH="1" flipV="1">
                <a:off x="2533327" y="2380041"/>
                <a:ext cx="720000" cy="614357"/>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91881" h="505037">
                    <a:moveTo>
                      <a:pt x="110277" y="348805"/>
                    </a:moveTo>
                    <a:lnTo>
                      <a:pt x="172474" y="408564"/>
                    </a:lnTo>
                    <a:lnTo>
                      <a:pt x="172474" y="497225"/>
                    </a:lnTo>
                    <a:cubicBezTo>
                      <a:pt x="172474" y="501522"/>
                      <a:pt x="168953" y="505037"/>
                      <a:pt x="164651" y="505037"/>
                    </a:cubicBezTo>
                    <a:lnTo>
                      <a:pt x="58642" y="505037"/>
                    </a:lnTo>
                    <a:cubicBezTo>
                      <a:pt x="54340" y="505037"/>
                      <a:pt x="50819" y="501522"/>
                      <a:pt x="50819" y="497225"/>
                    </a:cubicBezTo>
                    <a:lnTo>
                      <a:pt x="50819" y="415594"/>
                    </a:lnTo>
                    <a:lnTo>
                      <a:pt x="50819" y="397237"/>
                    </a:lnTo>
                    <a:close/>
                    <a:moveTo>
                      <a:pt x="299152" y="290589"/>
                    </a:moveTo>
                    <a:lnTo>
                      <a:pt x="351569" y="306214"/>
                    </a:lnTo>
                    <a:lnTo>
                      <a:pt x="351569" y="459335"/>
                    </a:lnTo>
                    <a:lnTo>
                      <a:pt x="351569" y="497225"/>
                    </a:lnTo>
                    <a:cubicBezTo>
                      <a:pt x="351569" y="501521"/>
                      <a:pt x="348048" y="505037"/>
                      <a:pt x="343746" y="505037"/>
                    </a:cubicBezTo>
                    <a:lnTo>
                      <a:pt x="237737" y="505037"/>
                    </a:lnTo>
                    <a:cubicBezTo>
                      <a:pt x="233435" y="505037"/>
                      <a:pt x="229914" y="501521"/>
                      <a:pt x="229914" y="497225"/>
                    </a:cubicBezTo>
                    <a:lnTo>
                      <a:pt x="229914" y="442538"/>
                    </a:lnTo>
                    <a:lnTo>
                      <a:pt x="229914" y="393321"/>
                    </a:lnTo>
                    <a:close/>
                    <a:moveTo>
                      <a:pt x="58642" y="213672"/>
                    </a:moveTo>
                    <a:lnTo>
                      <a:pt x="164651" y="213672"/>
                    </a:lnTo>
                    <a:cubicBezTo>
                      <a:pt x="168953" y="213672"/>
                      <a:pt x="172474" y="217187"/>
                      <a:pt x="172474" y="221484"/>
                    </a:cubicBezTo>
                    <a:lnTo>
                      <a:pt x="172474" y="285539"/>
                    </a:lnTo>
                    <a:lnTo>
                      <a:pt x="172474" y="336315"/>
                    </a:lnTo>
                    <a:lnTo>
                      <a:pt x="129836" y="294913"/>
                    </a:lnTo>
                    <a:cubicBezTo>
                      <a:pt x="120057" y="285930"/>
                      <a:pt x="105192" y="285149"/>
                      <a:pt x="95022" y="293741"/>
                    </a:cubicBezTo>
                    <a:lnTo>
                      <a:pt x="50819" y="330066"/>
                    </a:lnTo>
                    <a:lnTo>
                      <a:pt x="50819" y="303115"/>
                    </a:lnTo>
                    <a:lnTo>
                      <a:pt x="50819" y="221484"/>
                    </a:lnTo>
                    <a:cubicBezTo>
                      <a:pt x="50819" y="217187"/>
                      <a:pt x="54340" y="213672"/>
                      <a:pt x="58642" y="213672"/>
                    </a:cubicBezTo>
                    <a:close/>
                    <a:moveTo>
                      <a:pt x="540896" y="133933"/>
                    </a:moveTo>
                    <a:lnTo>
                      <a:pt x="540896" y="329251"/>
                    </a:lnTo>
                    <a:lnTo>
                      <a:pt x="540896" y="353080"/>
                    </a:lnTo>
                    <a:lnTo>
                      <a:pt x="540896" y="497224"/>
                    </a:lnTo>
                    <a:cubicBezTo>
                      <a:pt x="540896" y="501521"/>
                      <a:pt x="537375" y="505037"/>
                      <a:pt x="533073" y="505037"/>
                    </a:cubicBezTo>
                    <a:lnTo>
                      <a:pt x="427064" y="505037"/>
                    </a:lnTo>
                    <a:cubicBezTo>
                      <a:pt x="422762" y="505037"/>
                      <a:pt x="419241" y="501521"/>
                      <a:pt x="419241" y="497224"/>
                    </a:cubicBezTo>
                    <a:lnTo>
                      <a:pt x="419241" y="421050"/>
                    </a:lnTo>
                    <a:lnTo>
                      <a:pt x="419241" y="276515"/>
                    </a:lnTo>
                    <a:close/>
                    <a:moveTo>
                      <a:pt x="237737" y="122643"/>
                    </a:moveTo>
                    <a:lnTo>
                      <a:pt x="343746" y="122643"/>
                    </a:lnTo>
                    <a:cubicBezTo>
                      <a:pt x="348048" y="122643"/>
                      <a:pt x="351569" y="125768"/>
                      <a:pt x="351569" y="130455"/>
                    </a:cubicBezTo>
                    <a:lnTo>
                      <a:pt x="351569" y="168343"/>
                    </a:lnTo>
                    <a:lnTo>
                      <a:pt x="351569" y="251931"/>
                    </a:lnTo>
                    <a:lnTo>
                      <a:pt x="295240" y="235526"/>
                    </a:lnTo>
                    <a:cubicBezTo>
                      <a:pt x="284287" y="232401"/>
                      <a:pt x="272943" y="236307"/>
                      <a:pt x="266293" y="245681"/>
                    </a:cubicBezTo>
                    <a:lnTo>
                      <a:pt x="229914" y="299974"/>
                    </a:lnTo>
                    <a:lnTo>
                      <a:pt x="229914" y="184748"/>
                    </a:lnTo>
                    <a:lnTo>
                      <a:pt x="229914" y="130455"/>
                    </a:lnTo>
                    <a:cubicBezTo>
                      <a:pt x="229914" y="125768"/>
                      <a:pt x="233435" y="122643"/>
                      <a:pt x="237737" y="122643"/>
                    </a:cubicBezTo>
                    <a:close/>
                    <a:moveTo>
                      <a:pt x="577974" y="40330"/>
                    </a:moveTo>
                    <a:cubicBezTo>
                      <a:pt x="581298" y="40037"/>
                      <a:pt x="584721" y="41014"/>
                      <a:pt x="587459" y="43357"/>
                    </a:cubicBezTo>
                    <a:cubicBezTo>
                      <a:pt x="592935" y="48043"/>
                      <a:pt x="593326" y="56245"/>
                      <a:pt x="588632" y="61713"/>
                    </a:cubicBezTo>
                    <a:lnTo>
                      <a:pt x="387973" y="296824"/>
                    </a:lnTo>
                    <a:cubicBezTo>
                      <a:pt x="384453" y="300730"/>
                      <a:pt x="379368" y="302292"/>
                      <a:pt x="374283" y="300730"/>
                    </a:cubicBezTo>
                    <a:lnTo>
                      <a:pt x="294880" y="277687"/>
                    </a:lnTo>
                    <a:lnTo>
                      <a:pt x="208827" y="405007"/>
                    </a:lnTo>
                    <a:cubicBezTo>
                      <a:pt x="206871" y="408522"/>
                      <a:pt x="203351" y="410475"/>
                      <a:pt x="199439" y="410865"/>
                    </a:cubicBezTo>
                    <a:cubicBezTo>
                      <a:pt x="195528" y="411256"/>
                      <a:pt x="192008" y="410084"/>
                      <a:pt x="189270" y="407350"/>
                    </a:cubicBezTo>
                    <a:lnTo>
                      <a:pt x="112213" y="333146"/>
                    </a:lnTo>
                    <a:lnTo>
                      <a:pt x="21467" y="407741"/>
                    </a:lnTo>
                    <a:cubicBezTo>
                      <a:pt x="18729" y="410084"/>
                      <a:pt x="15991" y="410865"/>
                      <a:pt x="12861" y="410865"/>
                    </a:cubicBezTo>
                    <a:cubicBezTo>
                      <a:pt x="9341" y="410865"/>
                      <a:pt x="5430" y="409303"/>
                      <a:pt x="3083" y="406179"/>
                    </a:cubicBezTo>
                    <a:cubicBezTo>
                      <a:pt x="-1611" y="400711"/>
                      <a:pt x="-829" y="392510"/>
                      <a:pt x="4647" y="387823"/>
                    </a:cubicBezTo>
                    <a:lnTo>
                      <a:pt x="104781" y="305807"/>
                    </a:lnTo>
                    <a:cubicBezTo>
                      <a:pt x="109866" y="301511"/>
                      <a:pt x="117298" y="301902"/>
                      <a:pt x="121992" y="306588"/>
                    </a:cubicBezTo>
                    <a:lnTo>
                      <a:pt x="195919" y="377669"/>
                    </a:lnTo>
                    <a:lnTo>
                      <a:pt x="278451" y="255035"/>
                    </a:lnTo>
                    <a:cubicBezTo>
                      <a:pt x="281581" y="250349"/>
                      <a:pt x="287448" y="248396"/>
                      <a:pt x="292924" y="249958"/>
                    </a:cubicBezTo>
                    <a:lnTo>
                      <a:pt x="373501" y="273391"/>
                    </a:lnTo>
                    <a:lnTo>
                      <a:pt x="569075" y="44919"/>
                    </a:lnTo>
                    <a:cubicBezTo>
                      <a:pt x="571422" y="42185"/>
                      <a:pt x="574649" y="40623"/>
                      <a:pt x="577974" y="40330"/>
                    </a:cubicBezTo>
                    <a:close/>
                    <a:moveTo>
                      <a:pt x="427131" y="0"/>
                    </a:moveTo>
                    <a:lnTo>
                      <a:pt x="533077" y="0"/>
                    </a:lnTo>
                    <a:cubicBezTo>
                      <a:pt x="537377" y="0"/>
                      <a:pt x="540896" y="3515"/>
                      <a:pt x="540896" y="7811"/>
                    </a:cubicBezTo>
                    <a:lnTo>
                      <a:pt x="540896" y="53898"/>
                    </a:lnTo>
                    <a:lnTo>
                      <a:pt x="419312" y="196454"/>
                    </a:lnTo>
                    <a:lnTo>
                      <a:pt x="419312" y="83971"/>
                    </a:lnTo>
                    <a:lnTo>
                      <a:pt x="419312" y="7811"/>
                    </a:lnTo>
                    <a:cubicBezTo>
                      <a:pt x="419312" y="3515"/>
                      <a:pt x="422831" y="0"/>
                      <a:pt x="427131" y="0"/>
                    </a:cubicBezTo>
                    <a:close/>
                  </a:path>
                </a:pathLst>
              </a:cu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b="1" dirty="0">
                  <a:solidFill>
                    <a:srgbClr val="FFFFFF"/>
                  </a:solidFill>
                  <a:latin typeface="+mj-lt"/>
                  <a:sym typeface="+mn-lt"/>
                </a:endParaRPr>
              </a:p>
            </p:txBody>
          </p:sp>
        </p:grpSp>
        <p:grpSp>
          <p:nvGrpSpPr>
            <p:cNvPr id="15" name="组合 14"/>
            <p:cNvGrpSpPr/>
            <p:nvPr/>
          </p:nvGrpSpPr>
          <p:grpSpPr>
            <a:xfrm>
              <a:off x="11158900" y="919519"/>
              <a:ext cx="360000" cy="109181"/>
              <a:chOff x="11158900" y="919519"/>
              <a:chExt cx="360000" cy="109181"/>
            </a:xfrm>
          </p:grpSpPr>
          <p:cxnSp>
            <p:nvCxnSpPr>
              <p:cNvPr id="18" name="直接连接符 17"/>
              <p:cNvCxnSpPr/>
              <p:nvPr/>
            </p:nvCxnSpPr>
            <p:spPr>
              <a:xfrm>
                <a:off x="11158900" y="919519"/>
                <a:ext cx="360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302900" y="1028700"/>
                <a:ext cx="216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grpSp>
        <p:sp>
          <p:nvSpPr>
            <p:cNvPr id="16" name="任意多边形 15"/>
            <p:cNvSpPr/>
            <p:nvPr/>
          </p:nvSpPr>
          <p:spPr>
            <a:xfrm flipH="1" flipV="1">
              <a:off x="10812214" y="5533810"/>
              <a:ext cx="1379786" cy="1324189"/>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5" name="标题 4"/>
          <p:cNvSpPr>
            <a:spLocks noGrp="1"/>
          </p:cNvSpPr>
          <p:nvPr>
            <p:ph type="title" hasCustomPrompt="1"/>
          </p:nvPr>
        </p:nvSpPr>
        <p:spPr>
          <a:xfrm>
            <a:off x="3958900" y="1028700"/>
            <a:ext cx="7560000" cy="2448000"/>
          </a:xfrm>
          <a:prstGeom prst="rect">
            <a:avLst/>
          </a:prstGeom>
          <a:noFill/>
        </p:spPr>
        <p:txBody>
          <a:bodyPr wrap="square" anchor="b">
            <a:normAutofit/>
          </a:bodyPr>
          <a:lstStyle>
            <a:lvl1pPr algn="l">
              <a:lnSpc>
                <a:spcPct val="100000"/>
              </a:lnSpc>
              <a:defRPr sz="7200">
                <a:ln w="19050">
                  <a:noFill/>
                </a:ln>
                <a:solidFill>
                  <a:schemeClr val="tx1"/>
                </a:solidFill>
              </a:defRPr>
            </a:lvl1pPr>
          </a:lstStyle>
          <a:p>
            <a:pPr lvl="0"/>
            <a:r>
              <a:rPr lang="en-US"/>
              <a:t>Click to add title</a:t>
            </a:r>
            <a:endParaRPr lang="en-US"/>
          </a:p>
        </p:txBody>
      </p:sp>
      <p:sp>
        <p:nvSpPr>
          <p:cNvPr id="25" name="文本占位符 24"/>
          <p:cNvSpPr>
            <a:spLocks noGrp="1"/>
          </p:cNvSpPr>
          <p:nvPr>
            <p:ph type="body" sz="quarter" idx="13" hasCustomPrompt="1"/>
          </p:nvPr>
        </p:nvSpPr>
        <p:spPr>
          <a:xfrm>
            <a:off x="4739577" y="5050985"/>
            <a:ext cx="4320000" cy="288000"/>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endParaRPr lang="en-US"/>
          </a:p>
        </p:txBody>
      </p:sp>
      <p:sp>
        <p:nvSpPr>
          <p:cNvPr id="26" name="文本占位符 25"/>
          <p:cNvSpPr>
            <a:spLocks noGrp="1"/>
          </p:cNvSpPr>
          <p:nvPr>
            <p:ph type="body" sz="quarter" idx="14" hasCustomPrompt="1"/>
          </p:nvPr>
        </p:nvSpPr>
        <p:spPr>
          <a:xfrm>
            <a:off x="4739577" y="5374985"/>
            <a:ext cx="4320000" cy="288000"/>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en-US"/>
              <a:t>www.officeplus.cn</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635" y="0"/>
            <a:ext cx="12191365" cy="6858000"/>
          </a:xfrm>
          <a:prstGeom prst="rect">
            <a:avLst/>
          </a:prstGeom>
          <a:gradFill>
            <a:gsLst>
              <a:gs pos="0">
                <a:schemeClr val="bg2">
                  <a:lumMod val="40000"/>
                  <a:lumOff val="60000"/>
                </a:schemeClr>
              </a:gs>
              <a:gs pos="100000">
                <a:schemeClr val="bg2">
                  <a:lumMod val="90000"/>
                </a:schemeClr>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ym typeface="+mn-ea"/>
            </a:endParaRPr>
          </a:p>
        </p:txBody>
      </p:sp>
      <p:sp>
        <p:nvSpPr>
          <p:cNvPr id="4" name="矩形 3"/>
          <p:cNvSpPr/>
          <p:nvPr userDrawn="1">
            <p:custDataLst>
              <p:tags r:id="rId3"/>
            </p:custDataLst>
          </p:nvPr>
        </p:nvSpPr>
        <p:spPr>
          <a:xfrm flipH="1">
            <a:off x="0" y="5721985"/>
            <a:ext cx="12192000" cy="113601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任意多边形: 形状 36"/>
          <p:cNvSpPr>
            <a:spLocks noChangeAspect="1"/>
          </p:cNvSpPr>
          <p:nvPr userDrawn="1">
            <p:custDataLst>
              <p:tags r:id="rId4"/>
            </p:custDataLst>
          </p:nvPr>
        </p:nvSpPr>
        <p:spPr>
          <a:xfrm>
            <a:off x="10393447" y="1003419"/>
            <a:ext cx="843882" cy="396658"/>
          </a:xfrm>
          <a:custGeom>
            <a:avLst/>
            <a:gdLst>
              <a:gd name="connsiteX0" fmla="*/ 815971 w 843882"/>
              <a:gd name="connsiteY0" fmla="*/ 340836 h 396658"/>
              <a:gd name="connsiteX1" fmla="*/ 843882 w 843882"/>
              <a:gd name="connsiteY1" fmla="*/ 368747 h 396658"/>
              <a:gd name="connsiteX2" fmla="*/ 815971 w 843882"/>
              <a:gd name="connsiteY2" fmla="*/ 396658 h 396658"/>
              <a:gd name="connsiteX3" fmla="*/ 788060 w 843882"/>
              <a:gd name="connsiteY3" fmla="*/ 368747 h 396658"/>
              <a:gd name="connsiteX4" fmla="*/ 815971 w 843882"/>
              <a:gd name="connsiteY4" fmla="*/ 340836 h 396658"/>
              <a:gd name="connsiteX5" fmla="*/ 684628 w 843882"/>
              <a:gd name="connsiteY5" fmla="*/ 340836 h 396658"/>
              <a:gd name="connsiteX6" fmla="*/ 712539 w 843882"/>
              <a:gd name="connsiteY6" fmla="*/ 368747 h 396658"/>
              <a:gd name="connsiteX7" fmla="*/ 684628 w 843882"/>
              <a:gd name="connsiteY7" fmla="*/ 396658 h 396658"/>
              <a:gd name="connsiteX8" fmla="*/ 656717 w 843882"/>
              <a:gd name="connsiteY8" fmla="*/ 368747 h 396658"/>
              <a:gd name="connsiteX9" fmla="*/ 684628 w 843882"/>
              <a:gd name="connsiteY9" fmla="*/ 340836 h 396658"/>
              <a:gd name="connsiteX10" fmla="*/ 553284 w 843882"/>
              <a:gd name="connsiteY10" fmla="*/ 340836 h 396658"/>
              <a:gd name="connsiteX11" fmla="*/ 581195 w 843882"/>
              <a:gd name="connsiteY11" fmla="*/ 368747 h 396658"/>
              <a:gd name="connsiteX12" fmla="*/ 553284 w 843882"/>
              <a:gd name="connsiteY12" fmla="*/ 396658 h 396658"/>
              <a:gd name="connsiteX13" fmla="*/ 525373 w 843882"/>
              <a:gd name="connsiteY13" fmla="*/ 368747 h 396658"/>
              <a:gd name="connsiteX14" fmla="*/ 553284 w 843882"/>
              <a:gd name="connsiteY14" fmla="*/ 340836 h 396658"/>
              <a:gd name="connsiteX15" fmla="*/ 421941 w 843882"/>
              <a:gd name="connsiteY15" fmla="*/ 340836 h 396658"/>
              <a:gd name="connsiteX16" fmla="*/ 449852 w 843882"/>
              <a:gd name="connsiteY16" fmla="*/ 368747 h 396658"/>
              <a:gd name="connsiteX17" fmla="*/ 421941 w 843882"/>
              <a:gd name="connsiteY17" fmla="*/ 396658 h 396658"/>
              <a:gd name="connsiteX18" fmla="*/ 394030 w 843882"/>
              <a:gd name="connsiteY18" fmla="*/ 368747 h 396658"/>
              <a:gd name="connsiteX19" fmla="*/ 421941 w 843882"/>
              <a:gd name="connsiteY19" fmla="*/ 340836 h 396658"/>
              <a:gd name="connsiteX20" fmla="*/ 290598 w 843882"/>
              <a:gd name="connsiteY20" fmla="*/ 340836 h 396658"/>
              <a:gd name="connsiteX21" fmla="*/ 318509 w 843882"/>
              <a:gd name="connsiteY21" fmla="*/ 368747 h 396658"/>
              <a:gd name="connsiteX22" fmla="*/ 290598 w 843882"/>
              <a:gd name="connsiteY22" fmla="*/ 396658 h 396658"/>
              <a:gd name="connsiteX23" fmla="*/ 262687 w 843882"/>
              <a:gd name="connsiteY23" fmla="*/ 368747 h 396658"/>
              <a:gd name="connsiteX24" fmla="*/ 290598 w 843882"/>
              <a:gd name="connsiteY24" fmla="*/ 340836 h 396658"/>
              <a:gd name="connsiteX25" fmla="*/ 159254 w 843882"/>
              <a:gd name="connsiteY25" fmla="*/ 340836 h 396658"/>
              <a:gd name="connsiteX26" fmla="*/ 187165 w 843882"/>
              <a:gd name="connsiteY26" fmla="*/ 368747 h 396658"/>
              <a:gd name="connsiteX27" fmla="*/ 159254 w 843882"/>
              <a:gd name="connsiteY27" fmla="*/ 396658 h 396658"/>
              <a:gd name="connsiteX28" fmla="*/ 131343 w 843882"/>
              <a:gd name="connsiteY28" fmla="*/ 368747 h 396658"/>
              <a:gd name="connsiteX29" fmla="*/ 159254 w 843882"/>
              <a:gd name="connsiteY29" fmla="*/ 340836 h 396658"/>
              <a:gd name="connsiteX30" fmla="*/ 27911 w 843882"/>
              <a:gd name="connsiteY30" fmla="*/ 340836 h 396658"/>
              <a:gd name="connsiteX31" fmla="*/ 55822 w 843882"/>
              <a:gd name="connsiteY31" fmla="*/ 368747 h 396658"/>
              <a:gd name="connsiteX32" fmla="*/ 27911 w 843882"/>
              <a:gd name="connsiteY32" fmla="*/ 396658 h 396658"/>
              <a:gd name="connsiteX33" fmla="*/ 0 w 843882"/>
              <a:gd name="connsiteY33" fmla="*/ 368747 h 396658"/>
              <a:gd name="connsiteX34" fmla="*/ 27911 w 843882"/>
              <a:gd name="connsiteY34" fmla="*/ 340836 h 396658"/>
              <a:gd name="connsiteX35" fmla="*/ 815971 w 843882"/>
              <a:gd name="connsiteY35" fmla="*/ 227224 h 396658"/>
              <a:gd name="connsiteX36" fmla="*/ 843882 w 843882"/>
              <a:gd name="connsiteY36" fmla="*/ 255135 h 396658"/>
              <a:gd name="connsiteX37" fmla="*/ 815971 w 843882"/>
              <a:gd name="connsiteY37" fmla="*/ 283046 h 396658"/>
              <a:gd name="connsiteX38" fmla="*/ 788060 w 843882"/>
              <a:gd name="connsiteY38" fmla="*/ 255135 h 396658"/>
              <a:gd name="connsiteX39" fmla="*/ 815971 w 843882"/>
              <a:gd name="connsiteY39" fmla="*/ 227224 h 396658"/>
              <a:gd name="connsiteX40" fmla="*/ 684628 w 843882"/>
              <a:gd name="connsiteY40" fmla="*/ 227224 h 396658"/>
              <a:gd name="connsiteX41" fmla="*/ 712539 w 843882"/>
              <a:gd name="connsiteY41" fmla="*/ 255135 h 396658"/>
              <a:gd name="connsiteX42" fmla="*/ 684628 w 843882"/>
              <a:gd name="connsiteY42" fmla="*/ 283046 h 396658"/>
              <a:gd name="connsiteX43" fmla="*/ 656717 w 843882"/>
              <a:gd name="connsiteY43" fmla="*/ 255135 h 396658"/>
              <a:gd name="connsiteX44" fmla="*/ 684628 w 843882"/>
              <a:gd name="connsiteY44" fmla="*/ 227224 h 396658"/>
              <a:gd name="connsiteX45" fmla="*/ 553284 w 843882"/>
              <a:gd name="connsiteY45" fmla="*/ 227224 h 396658"/>
              <a:gd name="connsiteX46" fmla="*/ 581195 w 843882"/>
              <a:gd name="connsiteY46" fmla="*/ 255135 h 396658"/>
              <a:gd name="connsiteX47" fmla="*/ 553284 w 843882"/>
              <a:gd name="connsiteY47" fmla="*/ 283046 h 396658"/>
              <a:gd name="connsiteX48" fmla="*/ 525373 w 843882"/>
              <a:gd name="connsiteY48" fmla="*/ 255135 h 396658"/>
              <a:gd name="connsiteX49" fmla="*/ 553284 w 843882"/>
              <a:gd name="connsiteY49" fmla="*/ 227224 h 396658"/>
              <a:gd name="connsiteX50" fmla="*/ 421941 w 843882"/>
              <a:gd name="connsiteY50" fmla="*/ 227224 h 396658"/>
              <a:gd name="connsiteX51" fmla="*/ 449852 w 843882"/>
              <a:gd name="connsiteY51" fmla="*/ 255135 h 396658"/>
              <a:gd name="connsiteX52" fmla="*/ 421941 w 843882"/>
              <a:gd name="connsiteY52" fmla="*/ 283046 h 396658"/>
              <a:gd name="connsiteX53" fmla="*/ 394030 w 843882"/>
              <a:gd name="connsiteY53" fmla="*/ 255135 h 396658"/>
              <a:gd name="connsiteX54" fmla="*/ 421941 w 843882"/>
              <a:gd name="connsiteY54" fmla="*/ 227224 h 396658"/>
              <a:gd name="connsiteX55" fmla="*/ 290598 w 843882"/>
              <a:gd name="connsiteY55" fmla="*/ 227224 h 396658"/>
              <a:gd name="connsiteX56" fmla="*/ 318509 w 843882"/>
              <a:gd name="connsiteY56" fmla="*/ 255135 h 396658"/>
              <a:gd name="connsiteX57" fmla="*/ 290598 w 843882"/>
              <a:gd name="connsiteY57" fmla="*/ 283046 h 396658"/>
              <a:gd name="connsiteX58" fmla="*/ 262687 w 843882"/>
              <a:gd name="connsiteY58" fmla="*/ 255135 h 396658"/>
              <a:gd name="connsiteX59" fmla="*/ 290598 w 843882"/>
              <a:gd name="connsiteY59" fmla="*/ 227224 h 396658"/>
              <a:gd name="connsiteX60" fmla="*/ 159254 w 843882"/>
              <a:gd name="connsiteY60" fmla="*/ 227224 h 396658"/>
              <a:gd name="connsiteX61" fmla="*/ 187165 w 843882"/>
              <a:gd name="connsiteY61" fmla="*/ 255135 h 396658"/>
              <a:gd name="connsiteX62" fmla="*/ 159254 w 843882"/>
              <a:gd name="connsiteY62" fmla="*/ 283046 h 396658"/>
              <a:gd name="connsiteX63" fmla="*/ 131343 w 843882"/>
              <a:gd name="connsiteY63" fmla="*/ 255135 h 396658"/>
              <a:gd name="connsiteX64" fmla="*/ 159254 w 843882"/>
              <a:gd name="connsiteY64" fmla="*/ 227224 h 396658"/>
              <a:gd name="connsiteX65" fmla="*/ 27911 w 843882"/>
              <a:gd name="connsiteY65" fmla="*/ 227224 h 396658"/>
              <a:gd name="connsiteX66" fmla="*/ 55822 w 843882"/>
              <a:gd name="connsiteY66" fmla="*/ 255135 h 396658"/>
              <a:gd name="connsiteX67" fmla="*/ 27911 w 843882"/>
              <a:gd name="connsiteY67" fmla="*/ 283046 h 396658"/>
              <a:gd name="connsiteX68" fmla="*/ 0 w 843882"/>
              <a:gd name="connsiteY68" fmla="*/ 255135 h 396658"/>
              <a:gd name="connsiteX69" fmla="*/ 27911 w 843882"/>
              <a:gd name="connsiteY69" fmla="*/ 227224 h 396658"/>
              <a:gd name="connsiteX70" fmla="*/ 815971 w 843882"/>
              <a:gd name="connsiteY70" fmla="*/ 113612 h 396658"/>
              <a:gd name="connsiteX71" fmla="*/ 843882 w 843882"/>
              <a:gd name="connsiteY71" fmla="*/ 141523 h 396658"/>
              <a:gd name="connsiteX72" fmla="*/ 815971 w 843882"/>
              <a:gd name="connsiteY72" fmla="*/ 169434 h 396658"/>
              <a:gd name="connsiteX73" fmla="*/ 788060 w 843882"/>
              <a:gd name="connsiteY73" fmla="*/ 141523 h 396658"/>
              <a:gd name="connsiteX74" fmla="*/ 815971 w 843882"/>
              <a:gd name="connsiteY74" fmla="*/ 113612 h 396658"/>
              <a:gd name="connsiteX75" fmla="*/ 684628 w 843882"/>
              <a:gd name="connsiteY75" fmla="*/ 113612 h 396658"/>
              <a:gd name="connsiteX76" fmla="*/ 712539 w 843882"/>
              <a:gd name="connsiteY76" fmla="*/ 141523 h 396658"/>
              <a:gd name="connsiteX77" fmla="*/ 684628 w 843882"/>
              <a:gd name="connsiteY77" fmla="*/ 169434 h 396658"/>
              <a:gd name="connsiteX78" fmla="*/ 656717 w 843882"/>
              <a:gd name="connsiteY78" fmla="*/ 141523 h 396658"/>
              <a:gd name="connsiteX79" fmla="*/ 684628 w 843882"/>
              <a:gd name="connsiteY79" fmla="*/ 113612 h 396658"/>
              <a:gd name="connsiteX80" fmla="*/ 553284 w 843882"/>
              <a:gd name="connsiteY80" fmla="*/ 113612 h 396658"/>
              <a:gd name="connsiteX81" fmla="*/ 581195 w 843882"/>
              <a:gd name="connsiteY81" fmla="*/ 141523 h 396658"/>
              <a:gd name="connsiteX82" fmla="*/ 553284 w 843882"/>
              <a:gd name="connsiteY82" fmla="*/ 169434 h 396658"/>
              <a:gd name="connsiteX83" fmla="*/ 525373 w 843882"/>
              <a:gd name="connsiteY83" fmla="*/ 141523 h 396658"/>
              <a:gd name="connsiteX84" fmla="*/ 553284 w 843882"/>
              <a:gd name="connsiteY84" fmla="*/ 113612 h 396658"/>
              <a:gd name="connsiteX85" fmla="*/ 421941 w 843882"/>
              <a:gd name="connsiteY85" fmla="*/ 113612 h 396658"/>
              <a:gd name="connsiteX86" fmla="*/ 449852 w 843882"/>
              <a:gd name="connsiteY86" fmla="*/ 141523 h 396658"/>
              <a:gd name="connsiteX87" fmla="*/ 421941 w 843882"/>
              <a:gd name="connsiteY87" fmla="*/ 169434 h 396658"/>
              <a:gd name="connsiteX88" fmla="*/ 394030 w 843882"/>
              <a:gd name="connsiteY88" fmla="*/ 141523 h 396658"/>
              <a:gd name="connsiteX89" fmla="*/ 421941 w 843882"/>
              <a:gd name="connsiteY89" fmla="*/ 113612 h 396658"/>
              <a:gd name="connsiteX90" fmla="*/ 290598 w 843882"/>
              <a:gd name="connsiteY90" fmla="*/ 113612 h 396658"/>
              <a:gd name="connsiteX91" fmla="*/ 318509 w 843882"/>
              <a:gd name="connsiteY91" fmla="*/ 141523 h 396658"/>
              <a:gd name="connsiteX92" fmla="*/ 290598 w 843882"/>
              <a:gd name="connsiteY92" fmla="*/ 169434 h 396658"/>
              <a:gd name="connsiteX93" fmla="*/ 262687 w 843882"/>
              <a:gd name="connsiteY93" fmla="*/ 141523 h 396658"/>
              <a:gd name="connsiteX94" fmla="*/ 290598 w 843882"/>
              <a:gd name="connsiteY94" fmla="*/ 113612 h 396658"/>
              <a:gd name="connsiteX95" fmla="*/ 159254 w 843882"/>
              <a:gd name="connsiteY95" fmla="*/ 113612 h 396658"/>
              <a:gd name="connsiteX96" fmla="*/ 187165 w 843882"/>
              <a:gd name="connsiteY96" fmla="*/ 141523 h 396658"/>
              <a:gd name="connsiteX97" fmla="*/ 159254 w 843882"/>
              <a:gd name="connsiteY97" fmla="*/ 169434 h 396658"/>
              <a:gd name="connsiteX98" fmla="*/ 131343 w 843882"/>
              <a:gd name="connsiteY98" fmla="*/ 141523 h 396658"/>
              <a:gd name="connsiteX99" fmla="*/ 159254 w 843882"/>
              <a:gd name="connsiteY99" fmla="*/ 113612 h 396658"/>
              <a:gd name="connsiteX100" fmla="*/ 27911 w 843882"/>
              <a:gd name="connsiteY100" fmla="*/ 113612 h 396658"/>
              <a:gd name="connsiteX101" fmla="*/ 55822 w 843882"/>
              <a:gd name="connsiteY101" fmla="*/ 141523 h 396658"/>
              <a:gd name="connsiteX102" fmla="*/ 27911 w 843882"/>
              <a:gd name="connsiteY102" fmla="*/ 169434 h 396658"/>
              <a:gd name="connsiteX103" fmla="*/ 0 w 843882"/>
              <a:gd name="connsiteY103" fmla="*/ 141523 h 396658"/>
              <a:gd name="connsiteX104" fmla="*/ 27911 w 843882"/>
              <a:gd name="connsiteY104" fmla="*/ 113612 h 396658"/>
              <a:gd name="connsiteX105" fmla="*/ 815971 w 843882"/>
              <a:gd name="connsiteY105" fmla="*/ 0 h 396658"/>
              <a:gd name="connsiteX106" fmla="*/ 843882 w 843882"/>
              <a:gd name="connsiteY106" fmla="*/ 27911 h 396658"/>
              <a:gd name="connsiteX107" fmla="*/ 815971 w 843882"/>
              <a:gd name="connsiteY107" fmla="*/ 55822 h 396658"/>
              <a:gd name="connsiteX108" fmla="*/ 788060 w 843882"/>
              <a:gd name="connsiteY108" fmla="*/ 27911 h 396658"/>
              <a:gd name="connsiteX109" fmla="*/ 815971 w 843882"/>
              <a:gd name="connsiteY109" fmla="*/ 0 h 396658"/>
              <a:gd name="connsiteX110" fmla="*/ 684628 w 843882"/>
              <a:gd name="connsiteY110" fmla="*/ 0 h 396658"/>
              <a:gd name="connsiteX111" fmla="*/ 712539 w 843882"/>
              <a:gd name="connsiteY111" fmla="*/ 27911 h 396658"/>
              <a:gd name="connsiteX112" fmla="*/ 684628 w 843882"/>
              <a:gd name="connsiteY112" fmla="*/ 55822 h 396658"/>
              <a:gd name="connsiteX113" fmla="*/ 656717 w 843882"/>
              <a:gd name="connsiteY113" fmla="*/ 27911 h 396658"/>
              <a:gd name="connsiteX114" fmla="*/ 684628 w 843882"/>
              <a:gd name="connsiteY114" fmla="*/ 0 h 396658"/>
              <a:gd name="connsiteX115" fmla="*/ 553284 w 843882"/>
              <a:gd name="connsiteY115" fmla="*/ 0 h 396658"/>
              <a:gd name="connsiteX116" fmla="*/ 581195 w 843882"/>
              <a:gd name="connsiteY116" fmla="*/ 27911 h 396658"/>
              <a:gd name="connsiteX117" fmla="*/ 553284 w 843882"/>
              <a:gd name="connsiteY117" fmla="*/ 55822 h 396658"/>
              <a:gd name="connsiteX118" fmla="*/ 525373 w 843882"/>
              <a:gd name="connsiteY118" fmla="*/ 27911 h 396658"/>
              <a:gd name="connsiteX119" fmla="*/ 553284 w 843882"/>
              <a:gd name="connsiteY119" fmla="*/ 0 h 396658"/>
              <a:gd name="connsiteX120" fmla="*/ 421941 w 843882"/>
              <a:gd name="connsiteY120" fmla="*/ 0 h 396658"/>
              <a:gd name="connsiteX121" fmla="*/ 449852 w 843882"/>
              <a:gd name="connsiteY121" fmla="*/ 27911 h 396658"/>
              <a:gd name="connsiteX122" fmla="*/ 421941 w 843882"/>
              <a:gd name="connsiteY122" fmla="*/ 55822 h 396658"/>
              <a:gd name="connsiteX123" fmla="*/ 394030 w 843882"/>
              <a:gd name="connsiteY123" fmla="*/ 27911 h 396658"/>
              <a:gd name="connsiteX124" fmla="*/ 421941 w 843882"/>
              <a:gd name="connsiteY124" fmla="*/ 0 h 396658"/>
              <a:gd name="connsiteX125" fmla="*/ 290598 w 843882"/>
              <a:gd name="connsiteY125" fmla="*/ 0 h 396658"/>
              <a:gd name="connsiteX126" fmla="*/ 318509 w 843882"/>
              <a:gd name="connsiteY126" fmla="*/ 27911 h 396658"/>
              <a:gd name="connsiteX127" fmla="*/ 290598 w 843882"/>
              <a:gd name="connsiteY127" fmla="*/ 55822 h 396658"/>
              <a:gd name="connsiteX128" fmla="*/ 262687 w 843882"/>
              <a:gd name="connsiteY128" fmla="*/ 27911 h 396658"/>
              <a:gd name="connsiteX129" fmla="*/ 290598 w 843882"/>
              <a:gd name="connsiteY129" fmla="*/ 0 h 396658"/>
              <a:gd name="connsiteX130" fmla="*/ 159254 w 843882"/>
              <a:gd name="connsiteY130" fmla="*/ 0 h 396658"/>
              <a:gd name="connsiteX131" fmla="*/ 187165 w 843882"/>
              <a:gd name="connsiteY131" fmla="*/ 27911 h 396658"/>
              <a:gd name="connsiteX132" fmla="*/ 159254 w 843882"/>
              <a:gd name="connsiteY132" fmla="*/ 55822 h 396658"/>
              <a:gd name="connsiteX133" fmla="*/ 131343 w 843882"/>
              <a:gd name="connsiteY133" fmla="*/ 27911 h 396658"/>
              <a:gd name="connsiteX134" fmla="*/ 159254 w 843882"/>
              <a:gd name="connsiteY134" fmla="*/ 0 h 396658"/>
              <a:gd name="connsiteX135" fmla="*/ 27911 w 843882"/>
              <a:gd name="connsiteY135" fmla="*/ 0 h 396658"/>
              <a:gd name="connsiteX136" fmla="*/ 55822 w 843882"/>
              <a:gd name="connsiteY136" fmla="*/ 27911 h 396658"/>
              <a:gd name="connsiteX137" fmla="*/ 27911 w 843882"/>
              <a:gd name="connsiteY137" fmla="*/ 55822 h 396658"/>
              <a:gd name="connsiteX138" fmla="*/ 0 w 843882"/>
              <a:gd name="connsiteY138" fmla="*/ 27911 h 396658"/>
              <a:gd name="connsiteX139" fmla="*/ 27911 w 843882"/>
              <a:gd name="connsiteY139" fmla="*/ 0 h 39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43882" h="396658">
                <a:moveTo>
                  <a:pt x="815971" y="340836"/>
                </a:moveTo>
                <a:cubicBezTo>
                  <a:pt x="831386" y="340836"/>
                  <a:pt x="843882" y="353332"/>
                  <a:pt x="843882" y="368747"/>
                </a:cubicBezTo>
                <a:cubicBezTo>
                  <a:pt x="843882" y="384162"/>
                  <a:pt x="831386" y="396658"/>
                  <a:pt x="815971" y="396658"/>
                </a:cubicBezTo>
                <a:cubicBezTo>
                  <a:pt x="800556" y="396658"/>
                  <a:pt x="788060" y="384162"/>
                  <a:pt x="788060" y="368747"/>
                </a:cubicBezTo>
                <a:cubicBezTo>
                  <a:pt x="788060" y="353332"/>
                  <a:pt x="800556" y="340836"/>
                  <a:pt x="815971" y="340836"/>
                </a:cubicBezTo>
                <a:close/>
                <a:moveTo>
                  <a:pt x="684628" y="340836"/>
                </a:moveTo>
                <a:cubicBezTo>
                  <a:pt x="700043" y="340836"/>
                  <a:pt x="712539" y="353332"/>
                  <a:pt x="712539" y="368747"/>
                </a:cubicBezTo>
                <a:cubicBezTo>
                  <a:pt x="712539" y="384162"/>
                  <a:pt x="700043" y="396658"/>
                  <a:pt x="684628" y="396658"/>
                </a:cubicBezTo>
                <a:cubicBezTo>
                  <a:pt x="669213" y="396658"/>
                  <a:pt x="656717" y="384162"/>
                  <a:pt x="656717" y="368747"/>
                </a:cubicBezTo>
                <a:cubicBezTo>
                  <a:pt x="656717" y="353332"/>
                  <a:pt x="669213" y="340836"/>
                  <a:pt x="684628" y="340836"/>
                </a:cubicBezTo>
                <a:close/>
                <a:moveTo>
                  <a:pt x="553284" y="340836"/>
                </a:moveTo>
                <a:cubicBezTo>
                  <a:pt x="568699" y="340836"/>
                  <a:pt x="581195" y="353332"/>
                  <a:pt x="581195" y="368747"/>
                </a:cubicBezTo>
                <a:cubicBezTo>
                  <a:pt x="581195" y="384162"/>
                  <a:pt x="568699" y="396658"/>
                  <a:pt x="553284" y="396658"/>
                </a:cubicBezTo>
                <a:cubicBezTo>
                  <a:pt x="537869" y="396658"/>
                  <a:pt x="525373" y="384162"/>
                  <a:pt x="525373" y="368747"/>
                </a:cubicBezTo>
                <a:cubicBezTo>
                  <a:pt x="525373" y="353332"/>
                  <a:pt x="537869" y="340836"/>
                  <a:pt x="553284" y="340836"/>
                </a:cubicBezTo>
                <a:close/>
                <a:moveTo>
                  <a:pt x="421941" y="340836"/>
                </a:moveTo>
                <a:cubicBezTo>
                  <a:pt x="437356" y="340836"/>
                  <a:pt x="449852" y="353332"/>
                  <a:pt x="449852" y="368747"/>
                </a:cubicBezTo>
                <a:cubicBezTo>
                  <a:pt x="449852" y="384162"/>
                  <a:pt x="437356" y="396658"/>
                  <a:pt x="421941" y="396658"/>
                </a:cubicBezTo>
                <a:cubicBezTo>
                  <a:pt x="406526" y="396658"/>
                  <a:pt x="394030" y="384162"/>
                  <a:pt x="394030" y="368747"/>
                </a:cubicBezTo>
                <a:cubicBezTo>
                  <a:pt x="394030" y="353332"/>
                  <a:pt x="406526" y="340836"/>
                  <a:pt x="421941" y="340836"/>
                </a:cubicBezTo>
                <a:close/>
                <a:moveTo>
                  <a:pt x="290598" y="340836"/>
                </a:moveTo>
                <a:cubicBezTo>
                  <a:pt x="306013" y="340836"/>
                  <a:pt x="318509" y="353332"/>
                  <a:pt x="318509" y="368747"/>
                </a:cubicBezTo>
                <a:cubicBezTo>
                  <a:pt x="318509" y="384162"/>
                  <a:pt x="306013" y="396658"/>
                  <a:pt x="290598" y="396658"/>
                </a:cubicBezTo>
                <a:cubicBezTo>
                  <a:pt x="275183" y="396658"/>
                  <a:pt x="262687" y="384162"/>
                  <a:pt x="262687" y="368747"/>
                </a:cubicBezTo>
                <a:cubicBezTo>
                  <a:pt x="262687" y="353332"/>
                  <a:pt x="275183" y="340836"/>
                  <a:pt x="290598" y="340836"/>
                </a:cubicBezTo>
                <a:close/>
                <a:moveTo>
                  <a:pt x="159254" y="340836"/>
                </a:moveTo>
                <a:cubicBezTo>
                  <a:pt x="174669" y="340836"/>
                  <a:pt x="187165" y="353332"/>
                  <a:pt x="187165" y="368747"/>
                </a:cubicBezTo>
                <a:cubicBezTo>
                  <a:pt x="187165" y="384162"/>
                  <a:pt x="174669" y="396658"/>
                  <a:pt x="159254" y="396658"/>
                </a:cubicBezTo>
                <a:cubicBezTo>
                  <a:pt x="143839" y="396658"/>
                  <a:pt x="131343" y="384162"/>
                  <a:pt x="131343" y="368747"/>
                </a:cubicBezTo>
                <a:cubicBezTo>
                  <a:pt x="131343" y="353332"/>
                  <a:pt x="143839" y="340836"/>
                  <a:pt x="159254" y="340836"/>
                </a:cubicBezTo>
                <a:close/>
                <a:moveTo>
                  <a:pt x="27911" y="340836"/>
                </a:moveTo>
                <a:cubicBezTo>
                  <a:pt x="43326" y="340836"/>
                  <a:pt x="55822" y="353332"/>
                  <a:pt x="55822" y="368747"/>
                </a:cubicBezTo>
                <a:cubicBezTo>
                  <a:pt x="55822" y="384162"/>
                  <a:pt x="43326" y="396658"/>
                  <a:pt x="27911" y="396658"/>
                </a:cubicBezTo>
                <a:cubicBezTo>
                  <a:pt x="12496" y="396658"/>
                  <a:pt x="0" y="384162"/>
                  <a:pt x="0" y="368747"/>
                </a:cubicBezTo>
                <a:cubicBezTo>
                  <a:pt x="0" y="353332"/>
                  <a:pt x="12496" y="340836"/>
                  <a:pt x="27911" y="340836"/>
                </a:cubicBezTo>
                <a:close/>
                <a:moveTo>
                  <a:pt x="815971" y="227224"/>
                </a:moveTo>
                <a:cubicBezTo>
                  <a:pt x="831386" y="227224"/>
                  <a:pt x="843882" y="239720"/>
                  <a:pt x="843882" y="255135"/>
                </a:cubicBezTo>
                <a:cubicBezTo>
                  <a:pt x="843882" y="270550"/>
                  <a:pt x="831386" y="283046"/>
                  <a:pt x="815971" y="283046"/>
                </a:cubicBezTo>
                <a:cubicBezTo>
                  <a:pt x="800556" y="283046"/>
                  <a:pt x="788060" y="270550"/>
                  <a:pt x="788060" y="255135"/>
                </a:cubicBezTo>
                <a:cubicBezTo>
                  <a:pt x="788060" y="239720"/>
                  <a:pt x="800556" y="227224"/>
                  <a:pt x="815971" y="227224"/>
                </a:cubicBezTo>
                <a:close/>
                <a:moveTo>
                  <a:pt x="684628" y="227224"/>
                </a:moveTo>
                <a:cubicBezTo>
                  <a:pt x="700043" y="227224"/>
                  <a:pt x="712539" y="239720"/>
                  <a:pt x="712539" y="255135"/>
                </a:cubicBezTo>
                <a:cubicBezTo>
                  <a:pt x="712539" y="270550"/>
                  <a:pt x="700043" y="283046"/>
                  <a:pt x="684628" y="283046"/>
                </a:cubicBezTo>
                <a:cubicBezTo>
                  <a:pt x="669213" y="283046"/>
                  <a:pt x="656717" y="270550"/>
                  <a:pt x="656717" y="255135"/>
                </a:cubicBezTo>
                <a:cubicBezTo>
                  <a:pt x="656717" y="239720"/>
                  <a:pt x="669213" y="227224"/>
                  <a:pt x="684628" y="227224"/>
                </a:cubicBezTo>
                <a:close/>
                <a:moveTo>
                  <a:pt x="553284" y="227224"/>
                </a:moveTo>
                <a:cubicBezTo>
                  <a:pt x="568699" y="227224"/>
                  <a:pt x="581195" y="239720"/>
                  <a:pt x="581195" y="255135"/>
                </a:cubicBezTo>
                <a:cubicBezTo>
                  <a:pt x="581195" y="270550"/>
                  <a:pt x="568699" y="283046"/>
                  <a:pt x="553284" y="283046"/>
                </a:cubicBezTo>
                <a:cubicBezTo>
                  <a:pt x="537869" y="283046"/>
                  <a:pt x="525373" y="270550"/>
                  <a:pt x="525373" y="255135"/>
                </a:cubicBezTo>
                <a:cubicBezTo>
                  <a:pt x="525373" y="239720"/>
                  <a:pt x="537869" y="227224"/>
                  <a:pt x="553284" y="227224"/>
                </a:cubicBezTo>
                <a:close/>
                <a:moveTo>
                  <a:pt x="421941" y="227224"/>
                </a:moveTo>
                <a:cubicBezTo>
                  <a:pt x="437356" y="227224"/>
                  <a:pt x="449852" y="239720"/>
                  <a:pt x="449852" y="255135"/>
                </a:cubicBezTo>
                <a:cubicBezTo>
                  <a:pt x="449852" y="270550"/>
                  <a:pt x="437356" y="283046"/>
                  <a:pt x="421941" y="283046"/>
                </a:cubicBezTo>
                <a:cubicBezTo>
                  <a:pt x="406526" y="283046"/>
                  <a:pt x="394030" y="270550"/>
                  <a:pt x="394030" y="255135"/>
                </a:cubicBezTo>
                <a:cubicBezTo>
                  <a:pt x="394030" y="239720"/>
                  <a:pt x="406526" y="227224"/>
                  <a:pt x="421941" y="227224"/>
                </a:cubicBezTo>
                <a:close/>
                <a:moveTo>
                  <a:pt x="290598" y="227224"/>
                </a:moveTo>
                <a:cubicBezTo>
                  <a:pt x="306013" y="227224"/>
                  <a:pt x="318509" y="239720"/>
                  <a:pt x="318509" y="255135"/>
                </a:cubicBezTo>
                <a:cubicBezTo>
                  <a:pt x="318509" y="270550"/>
                  <a:pt x="306013" y="283046"/>
                  <a:pt x="290598" y="283046"/>
                </a:cubicBezTo>
                <a:cubicBezTo>
                  <a:pt x="275183" y="283046"/>
                  <a:pt x="262687" y="270550"/>
                  <a:pt x="262687" y="255135"/>
                </a:cubicBezTo>
                <a:cubicBezTo>
                  <a:pt x="262687" y="239720"/>
                  <a:pt x="275183" y="227224"/>
                  <a:pt x="290598" y="227224"/>
                </a:cubicBezTo>
                <a:close/>
                <a:moveTo>
                  <a:pt x="159254" y="227224"/>
                </a:moveTo>
                <a:cubicBezTo>
                  <a:pt x="174669" y="227224"/>
                  <a:pt x="187165" y="239720"/>
                  <a:pt x="187165" y="255135"/>
                </a:cubicBezTo>
                <a:cubicBezTo>
                  <a:pt x="187165" y="270550"/>
                  <a:pt x="174669" y="283046"/>
                  <a:pt x="159254" y="283046"/>
                </a:cubicBezTo>
                <a:cubicBezTo>
                  <a:pt x="143839" y="283046"/>
                  <a:pt x="131343" y="270550"/>
                  <a:pt x="131343" y="255135"/>
                </a:cubicBezTo>
                <a:cubicBezTo>
                  <a:pt x="131343" y="239720"/>
                  <a:pt x="143839" y="227224"/>
                  <a:pt x="159254" y="227224"/>
                </a:cubicBezTo>
                <a:close/>
                <a:moveTo>
                  <a:pt x="27911" y="227224"/>
                </a:moveTo>
                <a:cubicBezTo>
                  <a:pt x="43326" y="227224"/>
                  <a:pt x="55822" y="239720"/>
                  <a:pt x="55822" y="255135"/>
                </a:cubicBezTo>
                <a:cubicBezTo>
                  <a:pt x="55822" y="270550"/>
                  <a:pt x="43326" y="283046"/>
                  <a:pt x="27911" y="283046"/>
                </a:cubicBezTo>
                <a:cubicBezTo>
                  <a:pt x="12496" y="283046"/>
                  <a:pt x="0" y="270550"/>
                  <a:pt x="0" y="255135"/>
                </a:cubicBezTo>
                <a:cubicBezTo>
                  <a:pt x="0" y="239720"/>
                  <a:pt x="12496" y="227224"/>
                  <a:pt x="27911" y="227224"/>
                </a:cubicBezTo>
                <a:close/>
                <a:moveTo>
                  <a:pt x="815971" y="113612"/>
                </a:moveTo>
                <a:cubicBezTo>
                  <a:pt x="831386" y="113612"/>
                  <a:pt x="843882" y="126108"/>
                  <a:pt x="843882" y="141523"/>
                </a:cubicBezTo>
                <a:cubicBezTo>
                  <a:pt x="843882" y="156938"/>
                  <a:pt x="831386" y="169434"/>
                  <a:pt x="815971" y="169434"/>
                </a:cubicBezTo>
                <a:cubicBezTo>
                  <a:pt x="800556" y="169434"/>
                  <a:pt x="788060" y="156938"/>
                  <a:pt x="788060" y="141523"/>
                </a:cubicBezTo>
                <a:cubicBezTo>
                  <a:pt x="788060" y="126108"/>
                  <a:pt x="800556" y="113612"/>
                  <a:pt x="815971" y="113612"/>
                </a:cubicBezTo>
                <a:close/>
                <a:moveTo>
                  <a:pt x="684628" y="113612"/>
                </a:moveTo>
                <a:cubicBezTo>
                  <a:pt x="700043" y="113612"/>
                  <a:pt x="712539" y="126108"/>
                  <a:pt x="712539" y="141523"/>
                </a:cubicBezTo>
                <a:cubicBezTo>
                  <a:pt x="712539" y="156938"/>
                  <a:pt x="700043" y="169434"/>
                  <a:pt x="684628" y="169434"/>
                </a:cubicBezTo>
                <a:cubicBezTo>
                  <a:pt x="669213" y="169434"/>
                  <a:pt x="656717" y="156938"/>
                  <a:pt x="656717" y="141523"/>
                </a:cubicBezTo>
                <a:cubicBezTo>
                  <a:pt x="656717" y="126108"/>
                  <a:pt x="669213" y="113612"/>
                  <a:pt x="684628" y="113612"/>
                </a:cubicBezTo>
                <a:close/>
                <a:moveTo>
                  <a:pt x="553284" y="113612"/>
                </a:moveTo>
                <a:cubicBezTo>
                  <a:pt x="568699" y="113612"/>
                  <a:pt x="581195" y="126108"/>
                  <a:pt x="581195" y="141523"/>
                </a:cubicBezTo>
                <a:cubicBezTo>
                  <a:pt x="581195" y="156938"/>
                  <a:pt x="568699" y="169434"/>
                  <a:pt x="553284" y="169434"/>
                </a:cubicBezTo>
                <a:cubicBezTo>
                  <a:pt x="537869" y="169434"/>
                  <a:pt x="525373" y="156938"/>
                  <a:pt x="525373" y="141523"/>
                </a:cubicBezTo>
                <a:cubicBezTo>
                  <a:pt x="525373" y="126108"/>
                  <a:pt x="537869" y="113612"/>
                  <a:pt x="553284" y="113612"/>
                </a:cubicBezTo>
                <a:close/>
                <a:moveTo>
                  <a:pt x="421941" y="113612"/>
                </a:moveTo>
                <a:cubicBezTo>
                  <a:pt x="437356" y="113612"/>
                  <a:pt x="449852" y="126108"/>
                  <a:pt x="449852" y="141523"/>
                </a:cubicBezTo>
                <a:cubicBezTo>
                  <a:pt x="449852" y="156938"/>
                  <a:pt x="437356" y="169434"/>
                  <a:pt x="421941" y="169434"/>
                </a:cubicBezTo>
                <a:cubicBezTo>
                  <a:pt x="406526" y="169434"/>
                  <a:pt x="394030" y="156938"/>
                  <a:pt x="394030" y="141523"/>
                </a:cubicBezTo>
                <a:cubicBezTo>
                  <a:pt x="394030" y="126108"/>
                  <a:pt x="406526" y="113612"/>
                  <a:pt x="421941" y="113612"/>
                </a:cubicBezTo>
                <a:close/>
                <a:moveTo>
                  <a:pt x="290598" y="113612"/>
                </a:moveTo>
                <a:cubicBezTo>
                  <a:pt x="306013" y="113612"/>
                  <a:pt x="318509" y="126108"/>
                  <a:pt x="318509" y="141523"/>
                </a:cubicBezTo>
                <a:cubicBezTo>
                  <a:pt x="318509" y="156938"/>
                  <a:pt x="306013" y="169434"/>
                  <a:pt x="290598" y="169434"/>
                </a:cubicBezTo>
                <a:cubicBezTo>
                  <a:pt x="275183" y="169434"/>
                  <a:pt x="262687" y="156938"/>
                  <a:pt x="262687" y="141523"/>
                </a:cubicBezTo>
                <a:cubicBezTo>
                  <a:pt x="262687" y="126108"/>
                  <a:pt x="275183" y="113612"/>
                  <a:pt x="290598" y="113612"/>
                </a:cubicBezTo>
                <a:close/>
                <a:moveTo>
                  <a:pt x="159254" y="113612"/>
                </a:moveTo>
                <a:cubicBezTo>
                  <a:pt x="174669" y="113612"/>
                  <a:pt x="187165" y="126108"/>
                  <a:pt x="187165" y="141523"/>
                </a:cubicBezTo>
                <a:cubicBezTo>
                  <a:pt x="187165" y="156938"/>
                  <a:pt x="174669" y="169434"/>
                  <a:pt x="159254" y="169434"/>
                </a:cubicBezTo>
                <a:cubicBezTo>
                  <a:pt x="143839" y="169434"/>
                  <a:pt x="131343" y="156938"/>
                  <a:pt x="131343" y="141523"/>
                </a:cubicBezTo>
                <a:cubicBezTo>
                  <a:pt x="131343" y="126108"/>
                  <a:pt x="143839" y="113612"/>
                  <a:pt x="159254" y="113612"/>
                </a:cubicBezTo>
                <a:close/>
                <a:moveTo>
                  <a:pt x="27911" y="113612"/>
                </a:moveTo>
                <a:cubicBezTo>
                  <a:pt x="43326" y="113612"/>
                  <a:pt x="55822" y="126108"/>
                  <a:pt x="55822" y="141523"/>
                </a:cubicBezTo>
                <a:cubicBezTo>
                  <a:pt x="55822" y="156938"/>
                  <a:pt x="43326" y="169434"/>
                  <a:pt x="27911" y="169434"/>
                </a:cubicBezTo>
                <a:cubicBezTo>
                  <a:pt x="12496" y="169434"/>
                  <a:pt x="0" y="156938"/>
                  <a:pt x="0" y="141523"/>
                </a:cubicBezTo>
                <a:cubicBezTo>
                  <a:pt x="0" y="126108"/>
                  <a:pt x="12496" y="113612"/>
                  <a:pt x="27911" y="113612"/>
                </a:cubicBezTo>
                <a:close/>
                <a:moveTo>
                  <a:pt x="815971" y="0"/>
                </a:moveTo>
                <a:cubicBezTo>
                  <a:pt x="831386" y="0"/>
                  <a:pt x="843882" y="12496"/>
                  <a:pt x="843882" y="27911"/>
                </a:cubicBezTo>
                <a:cubicBezTo>
                  <a:pt x="843882" y="43326"/>
                  <a:pt x="831386" y="55822"/>
                  <a:pt x="815971" y="55822"/>
                </a:cubicBezTo>
                <a:cubicBezTo>
                  <a:pt x="800556" y="55822"/>
                  <a:pt x="788060" y="43326"/>
                  <a:pt x="788060" y="27911"/>
                </a:cubicBezTo>
                <a:cubicBezTo>
                  <a:pt x="788060" y="12496"/>
                  <a:pt x="800556" y="0"/>
                  <a:pt x="815971" y="0"/>
                </a:cubicBezTo>
                <a:close/>
                <a:moveTo>
                  <a:pt x="684628" y="0"/>
                </a:moveTo>
                <a:cubicBezTo>
                  <a:pt x="700043" y="0"/>
                  <a:pt x="712539" y="12496"/>
                  <a:pt x="712539" y="27911"/>
                </a:cubicBezTo>
                <a:cubicBezTo>
                  <a:pt x="712539" y="43326"/>
                  <a:pt x="700043" y="55822"/>
                  <a:pt x="684628" y="55822"/>
                </a:cubicBezTo>
                <a:cubicBezTo>
                  <a:pt x="669213" y="55822"/>
                  <a:pt x="656717" y="43326"/>
                  <a:pt x="656717" y="27911"/>
                </a:cubicBezTo>
                <a:cubicBezTo>
                  <a:pt x="656717" y="12496"/>
                  <a:pt x="669213" y="0"/>
                  <a:pt x="684628" y="0"/>
                </a:cubicBezTo>
                <a:close/>
                <a:moveTo>
                  <a:pt x="553284" y="0"/>
                </a:moveTo>
                <a:cubicBezTo>
                  <a:pt x="568699" y="0"/>
                  <a:pt x="581195" y="12496"/>
                  <a:pt x="581195" y="27911"/>
                </a:cubicBezTo>
                <a:cubicBezTo>
                  <a:pt x="581195" y="43326"/>
                  <a:pt x="568699" y="55822"/>
                  <a:pt x="553284" y="55822"/>
                </a:cubicBezTo>
                <a:cubicBezTo>
                  <a:pt x="537869" y="55822"/>
                  <a:pt x="525373" y="43326"/>
                  <a:pt x="525373" y="27911"/>
                </a:cubicBezTo>
                <a:cubicBezTo>
                  <a:pt x="525373" y="12496"/>
                  <a:pt x="537869" y="0"/>
                  <a:pt x="553284" y="0"/>
                </a:cubicBezTo>
                <a:close/>
                <a:moveTo>
                  <a:pt x="421941" y="0"/>
                </a:moveTo>
                <a:cubicBezTo>
                  <a:pt x="437356" y="0"/>
                  <a:pt x="449852" y="12496"/>
                  <a:pt x="449852" y="27911"/>
                </a:cubicBezTo>
                <a:cubicBezTo>
                  <a:pt x="449852" y="43326"/>
                  <a:pt x="437356" y="55822"/>
                  <a:pt x="421941" y="55822"/>
                </a:cubicBezTo>
                <a:cubicBezTo>
                  <a:pt x="406526" y="55822"/>
                  <a:pt x="394030" y="43326"/>
                  <a:pt x="394030" y="27911"/>
                </a:cubicBezTo>
                <a:cubicBezTo>
                  <a:pt x="394030" y="12496"/>
                  <a:pt x="406526" y="0"/>
                  <a:pt x="421941" y="0"/>
                </a:cubicBezTo>
                <a:close/>
                <a:moveTo>
                  <a:pt x="290598" y="0"/>
                </a:moveTo>
                <a:cubicBezTo>
                  <a:pt x="306013" y="0"/>
                  <a:pt x="318509" y="12496"/>
                  <a:pt x="318509" y="27911"/>
                </a:cubicBezTo>
                <a:cubicBezTo>
                  <a:pt x="318509" y="43326"/>
                  <a:pt x="306013" y="55822"/>
                  <a:pt x="290598" y="55822"/>
                </a:cubicBezTo>
                <a:cubicBezTo>
                  <a:pt x="275183" y="55822"/>
                  <a:pt x="262687" y="43326"/>
                  <a:pt x="262687" y="27911"/>
                </a:cubicBezTo>
                <a:cubicBezTo>
                  <a:pt x="262687" y="12496"/>
                  <a:pt x="275183" y="0"/>
                  <a:pt x="290598" y="0"/>
                </a:cubicBezTo>
                <a:close/>
                <a:moveTo>
                  <a:pt x="159254" y="0"/>
                </a:moveTo>
                <a:cubicBezTo>
                  <a:pt x="174669" y="0"/>
                  <a:pt x="187165" y="12496"/>
                  <a:pt x="187165" y="27911"/>
                </a:cubicBezTo>
                <a:cubicBezTo>
                  <a:pt x="187165" y="43326"/>
                  <a:pt x="174669" y="55822"/>
                  <a:pt x="159254" y="55822"/>
                </a:cubicBezTo>
                <a:cubicBezTo>
                  <a:pt x="143839" y="55822"/>
                  <a:pt x="131343" y="43326"/>
                  <a:pt x="131343" y="27911"/>
                </a:cubicBezTo>
                <a:cubicBezTo>
                  <a:pt x="131343" y="12496"/>
                  <a:pt x="143839" y="0"/>
                  <a:pt x="159254" y="0"/>
                </a:cubicBezTo>
                <a:close/>
                <a:moveTo>
                  <a:pt x="27911" y="0"/>
                </a:moveTo>
                <a:cubicBezTo>
                  <a:pt x="43326" y="0"/>
                  <a:pt x="55822" y="12496"/>
                  <a:pt x="55822" y="27911"/>
                </a:cubicBezTo>
                <a:cubicBezTo>
                  <a:pt x="55822" y="43326"/>
                  <a:pt x="43326" y="55822"/>
                  <a:pt x="27911" y="55822"/>
                </a:cubicBezTo>
                <a:cubicBezTo>
                  <a:pt x="12496" y="55822"/>
                  <a:pt x="0" y="43326"/>
                  <a:pt x="0" y="27911"/>
                </a:cubicBezTo>
                <a:cubicBezTo>
                  <a:pt x="0" y="12496"/>
                  <a:pt x="12496" y="0"/>
                  <a:pt x="27911" y="0"/>
                </a:cubicBezTo>
                <a:close/>
              </a:path>
            </a:pathLst>
          </a:custGeom>
          <a:gradFill>
            <a:gsLst>
              <a:gs pos="0">
                <a:schemeClr val="accent1">
                  <a:lumMod val="60000"/>
                  <a:lumOff val="40000"/>
                </a:schemeClr>
              </a:gs>
              <a:gs pos="100000">
                <a:schemeClr val="accent1"/>
              </a:gs>
            </a:gsLst>
            <a:lin ang="15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Bold" panose="00000800000000000000" charset="-122"/>
            </a:endParaRPr>
          </a:p>
        </p:txBody>
      </p:sp>
      <p:sp>
        <p:nvSpPr>
          <p:cNvPr id="2" name="标题 1"/>
          <p:cNvSpPr>
            <a:spLocks noGrp="1"/>
          </p:cNvSpPr>
          <p:nvPr userDrawn="1">
            <p:ph type="title" hasCustomPrompt="1"/>
            <p:custDataLst>
              <p:tags r:id="rId5"/>
            </p:custDataLst>
          </p:nvPr>
        </p:nvSpPr>
        <p:spPr>
          <a:xfrm>
            <a:off x="813600" y="665999"/>
            <a:ext cx="1778400" cy="1022123"/>
          </a:xfrm>
        </p:spPr>
        <p:txBody>
          <a:bodyPr wrap="square" lIns="90000" tIns="46800" rIns="90000" bIns="46800" anchor="t">
            <a:normAutofit/>
          </a:bodyPr>
          <a:lstStyle>
            <a:lvl1pPr>
              <a:defRPr sz="5400">
                <a:solidFill>
                  <a:schemeClr val="accent1">
                    <a:lumMod val="50000"/>
                  </a:schemeClr>
                </a:solidFill>
              </a:defRPr>
            </a:lvl1pPr>
          </a:lstStyle>
          <a:p>
            <a:r>
              <a:rPr lang="zh-CN" altLang="en-US" dirty="0"/>
              <a:t>标题</a:t>
            </a:r>
            <a:endParaRPr lang="zh-CN" altLang="en-US" dirty="0"/>
          </a:p>
        </p:txBody>
      </p:sp>
      <p:sp>
        <p:nvSpPr>
          <p:cNvPr id="7" name="日期占位符 3"/>
          <p:cNvSpPr>
            <a:spLocks noGrp="1"/>
          </p:cNvSpPr>
          <p:nvPr userDrawn="1">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userDrawn="1">
            <p:ph type="ftr" sz="quarter" idx="11"/>
            <p:custDataLst>
              <p:tags r:id="rId7"/>
            </p:custDataLst>
          </p:nvPr>
        </p:nvSpPr>
        <p:spPr/>
        <p:txBody>
          <a:bodyPr/>
          <a:lstStyle/>
          <a:p>
            <a:endParaRPr lang="zh-CN" altLang="en-US"/>
          </a:p>
        </p:txBody>
      </p:sp>
      <p:sp>
        <p:nvSpPr>
          <p:cNvPr id="9" name="灯片编号占位符 5"/>
          <p:cNvSpPr>
            <a:spLocks noGrp="1"/>
          </p:cNvSpPr>
          <p:nvPr userDrawn="1">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0"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100000">
              <a:schemeClr val="accent1">
                <a:lumMod val="20000"/>
                <a:lumOff val="80000"/>
              </a:schemeClr>
            </a:gs>
            <a:gs pos="50000">
              <a:schemeClr val="bg1"/>
            </a:gs>
          </a:gsLst>
          <a:lin ang="2700000" scaled="1"/>
          <a:tileRect/>
        </a:gradFill>
        <a:effectLst/>
      </p:bgPr>
    </p:bg>
    <p:spTree>
      <p:nvGrpSpPr>
        <p:cNvPr id="1" name=""/>
        <p:cNvGrpSpPr/>
        <p:nvPr/>
      </p:nvGrpSpPr>
      <p:grpSpPr>
        <a:xfrm>
          <a:off x="0" y="0"/>
          <a:ext cx="0" cy="0"/>
          <a:chOff x="0" y="0"/>
          <a:chExt cx="0" cy="0"/>
        </a:xfrm>
      </p:grpSpPr>
      <p:grpSp>
        <p:nvGrpSpPr>
          <p:cNvPr id="7" name="组合 6"/>
          <p:cNvGrpSpPr/>
          <p:nvPr/>
        </p:nvGrpSpPr>
        <p:grpSpPr>
          <a:xfrm>
            <a:off x="362892" y="432563"/>
            <a:ext cx="11175059" cy="596137"/>
            <a:chOff x="362892" y="432563"/>
            <a:chExt cx="11175059" cy="596137"/>
          </a:xfrm>
        </p:grpSpPr>
        <p:sp>
          <p:nvSpPr>
            <p:cNvPr id="8" name="对角圆角矩形 7"/>
            <p:cNvSpPr/>
            <p:nvPr/>
          </p:nvSpPr>
          <p:spPr>
            <a:xfrm>
              <a:off x="362892" y="432563"/>
              <a:ext cx="7527209" cy="596137"/>
            </a:xfrm>
            <a:prstGeom prst="round2DiagRect">
              <a:avLst>
                <a:gd name="adj1" fmla="val 0"/>
                <a:gd name="adj2" fmla="val 50000"/>
              </a:avLst>
            </a:prstGeom>
            <a:gradFill>
              <a:gsLst>
                <a:gs pos="0">
                  <a:schemeClr val="accent1">
                    <a:lumMod val="40000"/>
                    <a:lumOff val="60000"/>
                    <a:alpha val="0"/>
                  </a:schemeClr>
                </a:gs>
                <a:gs pos="96000">
                  <a:schemeClr val="accent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9" name="组合 8"/>
            <p:cNvGrpSpPr/>
            <p:nvPr/>
          </p:nvGrpSpPr>
          <p:grpSpPr>
            <a:xfrm>
              <a:off x="7223815" y="559177"/>
              <a:ext cx="356036" cy="356036"/>
              <a:chOff x="7944314" y="1322805"/>
              <a:chExt cx="356036" cy="356036"/>
            </a:xfrm>
          </p:grpSpPr>
          <p:sp>
            <p:nvSpPr>
              <p:cNvPr id="11" name="椭圆 10"/>
              <p:cNvSpPr/>
              <p:nvPr/>
            </p:nvSpPr>
            <p:spPr>
              <a:xfrm>
                <a:off x="7944314" y="1322805"/>
                <a:ext cx="356036" cy="356036"/>
              </a:xfrm>
              <a:prstGeom prst="ellipse">
                <a:avLst/>
              </a:prstGeom>
              <a:solidFill>
                <a:srgbClr val="EDF6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等腰三角形 11"/>
              <p:cNvSpPr/>
              <p:nvPr/>
            </p:nvSpPr>
            <p:spPr>
              <a:xfrm rot="5400000">
                <a:off x="8068839" y="1448550"/>
                <a:ext cx="121272" cy="1045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10" name="直接连接符 9"/>
            <p:cNvCxnSpPr/>
            <p:nvPr/>
          </p:nvCxnSpPr>
          <p:spPr>
            <a:xfrm>
              <a:off x="7734300" y="1013460"/>
              <a:ext cx="3803651" cy="0"/>
            </a:xfrm>
            <a:prstGeom prst="line">
              <a:avLst/>
            </a:prstGeom>
            <a:ln w="15875">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endParaRPr lang="en-US"/>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635" y="0"/>
            <a:ext cx="12191365" cy="685736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38" name="任意多边形: 形状 37"/>
          <p:cNvSpPr>
            <a:spLocks noChangeAspect="1"/>
          </p:cNvSpPr>
          <p:nvPr userDrawn="1">
            <p:custDataLst>
              <p:tags r:id="rId3"/>
            </p:custDataLst>
          </p:nvPr>
        </p:nvSpPr>
        <p:spPr>
          <a:xfrm>
            <a:off x="10454667" y="698619"/>
            <a:ext cx="843882" cy="396658"/>
          </a:xfrm>
          <a:custGeom>
            <a:avLst/>
            <a:gdLst>
              <a:gd name="connsiteX0" fmla="*/ 815971 w 843882"/>
              <a:gd name="connsiteY0" fmla="*/ 340836 h 396658"/>
              <a:gd name="connsiteX1" fmla="*/ 843882 w 843882"/>
              <a:gd name="connsiteY1" fmla="*/ 368747 h 396658"/>
              <a:gd name="connsiteX2" fmla="*/ 815971 w 843882"/>
              <a:gd name="connsiteY2" fmla="*/ 396658 h 396658"/>
              <a:gd name="connsiteX3" fmla="*/ 788060 w 843882"/>
              <a:gd name="connsiteY3" fmla="*/ 368747 h 396658"/>
              <a:gd name="connsiteX4" fmla="*/ 815971 w 843882"/>
              <a:gd name="connsiteY4" fmla="*/ 340836 h 396658"/>
              <a:gd name="connsiteX5" fmla="*/ 684628 w 843882"/>
              <a:gd name="connsiteY5" fmla="*/ 340836 h 396658"/>
              <a:gd name="connsiteX6" fmla="*/ 712539 w 843882"/>
              <a:gd name="connsiteY6" fmla="*/ 368747 h 396658"/>
              <a:gd name="connsiteX7" fmla="*/ 684628 w 843882"/>
              <a:gd name="connsiteY7" fmla="*/ 396658 h 396658"/>
              <a:gd name="connsiteX8" fmla="*/ 656717 w 843882"/>
              <a:gd name="connsiteY8" fmla="*/ 368747 h 396658"/>
              <a:gd name="connsiteX9" fmla="*/ 684628 w 843882"/>
              <a:gd name="connsiteY9" fmla="*/ 340836 h 396658"/>
              <a:gd name="connsiteX10" fmla="*/ 553284 w 843882"/>
              <a:gd name="connsiteY10" fmla="*/ 340836 h 396658"/>
              <a:gd name="connsiteX11" fmla="*/ 581195 w 843882"/>
              <a:gd name="connsiteY11" fmla="*/ 368747 h 396658"/>
              <a:gd name="connsiteX12" fmla="*/ 553284 w 843882"/>
              <a:gd name="connsiteY12" fmla="*/ 396658 h 396658"/>
              <a:gd name="connsiteX13" fmla="*/ 525373 w 843882"/>
              <a:gd name="connsiteY13" fmla="*/ 368747 h 396658"/>
              <a:gd name="connsiteX14" fmla="*/ 553284 w 843882"/>
              <a:gd name="connsiteY14" fmla="*/ 340836 h 396658"/>
              <a:gd name="connsiteX15" fmla="*/ 421941 w 843882"/>
              <a:gd name="connsiteY15" fmla="*/ 340836 h 396658"/>
              <a:gd name="connsiteX16" fmla="*/ 449852 w 843882"/>
              <a:gd name="connsiteY16" fmla="*/ 368747 h 396658"/>
              <a:gd name="connsiteX17" fmla="*/ 421941 w 843882"/>
              <a:gd name="connsiteY17" fmla="*/ 396658 h 396658"/>
              <a:gd name="connsiteX18" fmla="*/ 394030 w 843882"/>
              <a:gd name="connsiteY18" fmla="*/ 368747 h 396658"/>
              <a:gd name="connsiteX19" fmla="*/ 421941 w 843882"/>
              <a:gd name="connsiteY19" fmla="*/ 340836 h 396658"/>
              <a:gd name="connsiteX20" fmla="*/ 290598 w 843882"/>
              <a:gd name="connsiteY20" fmla="*/ 340836 h 396658"/>
              <a:gd name="connsiteX21" fmla="*/ 318509 w 843882"/>
              <a:gd name="connsiteY21" fmla="*/ 368747 h 396658"/>
              <a:gd name="connsiteX22" fmla="*/ 290598 w 843882"/>
              <a:gd name="connsiteY22" fmla="*/ 396658 h 396658"/>
              <a:gd name="connsiteX23" fmla="*/ 262687 w 843882"/>
              <a:gd name="connsiteY23" fmla="*/ 368747 h 396658"/>
              <a:gd name="connsiteX24" fmla="*/ 290598 w 843882"/>
              <a:gd name="connsiteY24" fmla="*/ 340836 h 396658"/>
              <a:gd name="connsiteX25" fmla="*/ 159254 w 843882"/>
              <a:gd name="connsiteY25" fmla="*/ 340836 h 396658"/>
              <a:gd name="connsiteX26" fmla="*/ 187165 w 843882"/>
              <a:gd name="connsiteY26" fmla="*/ 368747 h 396658"/>
              <a:gd name="connsiteX27" fmla="*/ 159254 w 843882"/>
              <a:gd name="connsiteY27" fmla="*/ 396658 h 396658"/>
              <a:gd name="connsiteX28" fmla="*/ 131343 w 843882"/>
              <a:gd name="connsiteY28" fmla="*/ 368747 h 396658"/>
              <a:gd name="connsiteX29" fmla="*/ 159254 w 843882"/>
              <a:gd name="connsiteY29" fmla="*/ 340836 h 396658"/>
              <a:gd name="connsiteX30" fmla="*/ 27911 w 843882"/>
              <a:gd name="connsiteY30" fmla="*/ 340836 h 396658"/>
              <a:gd name="connsiteX31" fmla="*/ 55822 w 843882"/>
              <a:gd name="connsiteY31" fmla="*/ 368747 h 396658"/>
              <a:gd name="connsiteX32" fmla="*/ 27911 w 843882"/>
              <a:gd name="connsiteY32" fmla="*/ 396658 h 396658"/>
              <a:gd name="connsiteX33" fmla="*/ 0 w 843882"/>
              <a:gd name="connsiteY33" fmla="*/ 368747 h 396658"/>
              <a:gd name="connsiteX34" fmla="*/ 27911 w 843882"/>
              <a:gd name="connsiteY34" fmla="*/ 340836 h 396658"/>
              <a:gd name="connsiteX35" fmla="*/ 815971 w 843882"/>
              <a:gd name="connsiteY35" fmla="*/ 227224 h 396658"/>
              <a:gd name="connsiteX36" fmla="*/ 843882 w 843882"/>
              <a:gd name="connsiteY36" fmla="*/ 255135 h 396658"/>
              <a:gd name="connsiteX37" fmla="*/ 815971 w 843882"/>
              <a:gd name="connsiteY37" fmla="*/ 283046 h 396658"/>
              <a:gd name="connsiteX38" fmla="*/ 788060 w 843882"/>
              <a:gd name="connsiteY38" fmla="*/ 255135 h 396658"/>
              <a:gd name="connsiteX39" fmla="*/ 815971 w 843882"/>
              <a:gd name="connsiteY39" fmla="*/ 227224 h 396658"/>
              <a:gd name="connsiteX40" fmla="*/ 684628 w 843882"/>
              <a:gd name="connsiteY40" fmla="*/ 227224 h 396658"/>
              <a:gd name="connsiteX41" fmla="*/ 712539 w 843882"/>
              <a:gd name="connsiteY41" fmla="*/ 255135 h 396658"/>
              <a:gd name="connsiteX42" fmla="*/ 684628 w 843882"/>
              <a:gd name="connsiteY42" fmla="*/ 283046 h 396658"/>
              <a:gd name="connsiteX43" fmla="*/ 656717 w 843882"/>
              <a:gd name="connsiteY43" fmla="*/ 255135 h 396658"/>
              <a:gd name="connsiteX44" fmla="*/ 684628 w 843882"/>
              <a:gd name="connsiteY44" fmla="*/ 227224 h 396658"/>
              <a:gd name="connsiteX45" fmla="*/ 553284 w 843882"/>
              <a:gd name="connsiteY45" fmla="*/ 227224 h 396658"/>
              <a:gd name="connsiteX46" fmla="*/ 581195 w 843882"/>
              <a:gd name="connsiteY46" fmla="*/ 255135 h 396658"/>
              <a:gd name="connsiteX47" fmla="*/ 553284 w 843882"/>
              <a:gd name="connsiteY47" fmla="*/ 283046 h 396658"/>
              <a:gd name="connsiteX48" fmla="*/ 525373 w 843882"/>
              <a:gd name="connsiteY48" fmla="*/ 255135 h 396658"/>
              <a:gd name="connsiteX49" fmla="*/ 553284 w 843882"/>
              <a:gd name="connsiteY49" fmla="*/ 227224 h 396658"/>
              <a:gd name="connsiteX50" fmla="*/ 421941 w 843882"/>
              <a:gd name="connsiteY50" fmla="*/ 227224 h 396658"/>
              <a:gd name="connsiteX51" fmla="*/ 449852 w 843882"/>
              <a:gd name="connsiteY51" fmla="*/ 255135 h 396658"/>
              <a:gd name="connsiteX52" fmla="*/ 421941 w 843882"/>
              <a:gd name="connsiteY52" fmla="*/ 283046 h 396658"/>
              <a:gd name="connsiteX53" fmla="*/ 394030 w 843882"/>
              <a:gd name="connsiteY53" fmla="*/ 255135 h 396658"/>
              <a:gd name="connsiteX54" fmla="*/ 421941 w 843882"/>
              <a:gd name="connsiteY54" fmla="*/ 227224 h 396658"/>
              <a:gd name="connsiteX55" fmla="*/ 290598 w 843882"/>
              <a:gd name="connsiteY55" fmla="*/ 227224 h 396658"/>
              <a:gd name="connsiteX56" fmla="*/ 318509 w 843882"/>
              <a:gd name="connsiteY56" fmla="*/ 255135 h 396658"/>
              <a:gd name="connsiteX57" fmla="*/ 290598 w 843882"/>
              <a:gd name="connsiteY57" fmla="*/ 283046 h 396658"/>
              <a:gd name="connsiteX58" fmla="*/ 262687 w 843882"/>
              <a:gd name="connsiteY58" fmla="*/ 255135 h 396658"/>
              <a:gd name="connsiteX59" fmla="*/ 290598 w 843882"/>
              <a:gd name="connsiteY59" fmla="*/ 227224 h 396658"/>
              <a:gd name="connsiteX60" fmla="*/ 159254 w 843882"/>
              <a:gd name="connsiteY60" fmla="*/ 227224 h 396658"/>
              <a:gd name="connsiteX61" fmla="*/ 187165 w 843882"/>
              <a:gd name="connsiteY61" fmla="*/ 255135 h 396658"/>
              <a:gd name="connsiteX62" fmla="*/ 159254 w 843882"/>
              <a:gd name="connsiteY62" fmla="*/ 283046 h 396658"/>
              <a:gd name="connsiteX63" fmla="*/ 131343 w 843882"/>
              <a:gd name="connsiteY63" fmla="*/ 255135 h 396658"/>
              <a:gd name="connsiteX64" fmla="*/ 159254 w 843882"/>
              <a:gd name="connsiteY64" fmla="*/ 227224 h 396658"/>
              <a:gd name="connsiteX65" fmla="*/ 27911 w 843882"/>
              <a:gd name="connsiteY65" fmla="*/ 227224 h 396658"/>
              <a:gd name="connsiteX66" fmla="*/ 55822 w 843882"/>
              <a:gd name="connsiteY66" fmla="*/ 255135 h 396658"/>
              <a:gd name="connsiteX67" fmla="*/ 27911 w 843882"/>
              <a:gd name="connsiteY67" fmla="*/ 283046 h 396658"/>
              <a:gd name="connsiteX68" fmla="*/ 0 w 843882"/>
              <a:gd name="connsiteY68" fmla="*/ 255135 h 396658"/>
              <a:gd name="connsiteX69" fmla="*/ 27911 w 843882"/>
              <a:gd name="connsiteY69" fmla="*/ 227224 h 396658"/>
              <a:gd name="connsiteX70" fmla="*/ 815971 w 843882"/>
              <a:gd name="connsiteY70" fmla="*/ 113612 h 396658"/>
              <a:gd name="connsiteX71" fmla="*/ 843882 w 843882"/>
              <a:gd name="connsiteY71" fmla="*/ 141523 h 396658"/>
              <a:gd name="connsiteX72" fmla="*/ 815971 w 843882"/>
              <a:gd name="connsiteY72" fmla="*/ 169434 h 396658"/>
              <a:gd name="connsiteX73" fmla="*/ 788060 w 843882"/>
              <a:gd name="connsiteY73" fmla="*/ 141523 h 396658"/>
              <a:gd name="connsiteX74" fmla="*/ 815971 w 843882"/>
              <a:gd name="connsiteY74" fmla="*/ 113612 h 396658"/>
              <a:gd name="connsiteX75" fmla="*/ 684628 w 843882"/>
              <a:gd name="connsiteY75" fmla="*/ 113612 h 396658"/>
              <a:gd name="connsiteX76" fmla="*/ 712539 w 843882"/>
              <a:gd name="connsiteY76" fmla="*/ 141523 h 396658"/>
              <a:gd name="connsiteX77" fmla="*/ 684628 w 843882"/>
              <a:gd name="connsiteY77" fmla="*/ 169434 h 396658"/>
              <a:gd name="connsiteX78" fmla="*/ 656717 w 843882"/>
              <a:gd name="connsiteY78" fmla="*/ 141523 h 396658"/>
              <a:gd name="connsiteX79" fmla="*/ 684628 w 843882"/>
              <a:gd name="connsiteY79" fmla="*/ 113612 h 396658"/>
              <a:gd name="connsiteX80" fmla="*/ 553284 w 843882"/>
              <a:gd name="connsiteY80" fmla="*/ 113612 h 396658"/>
              <a:gd name="connsiteX81" fmla="*/ 581195 w 843882"/>
              <a:gd name="connsiteY81" fmla="*/ 141523 h 396658"/>
              <a:gd name="connsiteX82" fmla="*/ 553284 w 843882"/>
              <a:gd name="connsiteY82" fmla="*/ 169434 h 396658"/>
              <a:gd name="connsiteX83" fmla="*/ 525373 w 843882"/>
              <a:gd name="connsiteY83" fmla="*/ 141523 h 396658"/>
              <a:gd name="connsiteX84" fmla="*/ 553284 w 843882"/>
              <a:gd name="connsiteY84" fmla="*/ 113612 h 396658"/>
              <a:gd name="connsiteX85" fmla="*/ 421941 w 843882"/>
              <a:gd name="connsiteY85" fmla="*/ 113612 h 396658"/>
              <a:gd name="connsiteX86" fmla="*/ 449852 w 843882"/>
              <a:gd name="connsiteY86" fmla="*/ 141523 h 396658"/>
              <a:gd name="connsiteX87" fmla="*/ 421941 w 843882"/>
              <a:gd name="connsiteY87" fmla="*/ 169434 h 396658"/>
              <a:gd name="connsiteX88" fmla="*/ 394030 w 843882"/>
              <a:gd name="connsiteY88" fmla="*/ 141523 h 396658"/>
              <a:gd name="connsiteX89" fmla="*/ 421941 w 843882"/>
              <a:gd name="connsiteY89" fmla="*/ 113612 h 396658"/>
              <a:gd name="connsiteX90" fmla="*/ 290598 w 843882"/>
              <a:gd name="connsiteY90" fmla="*/ 113612 h 396658"/>
              <a:gd name="connsiteX91" fmla="*/ 318509 w 843882"/>
              <a:gd name="connsiteY91" fmla="*/ 141523 h 396658"/>
              <a:gd name="connsiteX92" fmla="*/ 290598 w 843882"/>
              <a:gd name="connsiteY92" fmla="*/ 169434 h 396658"/>
              <a:gd name="connsiteX93" fmla="*/ 262687 w 843882"/>
              <a:gd name="connsiteY93" fmla="*/ 141523 h 396658"/>
              <a:gd name="connsiteX94" fmla="*/ 290598 w 843882"/>
              <a:gd name="connsiteY94" fmla="*/ 113612 h 396658"/>
              <a:gd name="connsiteX95" fmla="*/ 159254 w 843882"/>
              <a:gd name="connsiteY95" fmla="*/ 113612 h 396658"/>
              <a:gd name="connsiteX96" fmla="*/ 187165 w 843882"/>
              <a:gd name="connsiteY96" fmla="*/ 141523 h 396658"/>
              <a:gd name="connsiteX97" fmla="*/ 159254 w 843882"/>
              <a:gd name="connsiteY97" fmla="*/ 169434 h 396658"/>
              <a:gd name="connsiteX98" fmla="*/ 131343 w 843882"/>
              <a:gd name="connsiteY98" fmla="*/ 141523 h 396658"/>
              <a:gd name="connsiteX99" fmla="*/ 159254 w 843882"/>
              <a:gd name="connsiteY99" fmla="*/ 113612 h 396658"/>
              <a:gd name="connsiteX100" fmla="*/ 27911 w 843882"/>
              <a:gd name="connsiteY100" fmla="*/ 113612 h 396658"/>
              <a:gd name="connsiteX101" fmla="*/ 55822 w 843882"/>
              <a:gd name="connsiteY101" fmla="*/ 141523 h 396658"/>
              <a:gd name="connsiteX102" fmla="*/ 27911 w 843882"/>
              <a:gd name="connsiteY102" fmla="*/ 169434 h 396658"/>
              <a:gd name="connsiteX103" fmla="*/ 0 w 843882"/>
              <a:gd name="connsiteY103" fmla="*/ 141523 h 396658"/>
              <a:gd name="connsiteX104" fmla="*/ 27911 w 843882"/>
              <a:gd name="connsiteY104" fmla="*/ 113612 h 396658"/>
              <a:gd name="connsiteX105" fmla="*/ 815971 w 843882"/>
              <a:gd name="connsiteY105" fmla="*/ 0 h 396658"/>
              <a:gd name="connsiteX106" fmla="*/ 843882 w 843882"/>
              <a:gd name="connsiteY106" fmla="*/ 27911 h 396658"/>
              <a:gd name="connsiteX107" fmla="*/ 815971 w 843882"/>
              <a:gd name="connsiteY107" fmla="*/ 55822 h 396658"/>
              <a:gd name="connsiteX108" fmla="*/ 788060 w 843882"/>
              <a:gd name="connsiteY108" fmla="*/ 27911 h 396658"/>
              <a:gd name="connsiteX109" fmla="*/ 815971 w 843882"/>
              <a:gd name="connsiteY109" fmla="*/ 0 h 396658"/>
              <a:gd name="connsiteX110" fmla="*/ 684628 w 843882"/>
              <a:gd name="connsiteY110" fmla="*/ 0 h 396658"/>
              <a:gd name="connsiteX111" fmla="*/ 712539 w 843882"/>
              <a:gd name="connsiteY111" fmla="*/ 27911 h 396658"/>
              <a:gd name="connsiteX112" fmla="*/ 684628 w 843882"/>
              <a:gd name="connsiteY112" fmla="*/ 55822 h 396658"/>
              <a:gd name="connsiteX113" fmla="*/ 656717 w 843882"/>
              <a:gd name="connsiteY113" fmla="*/ 27911 h 396658"/>
              <a:gd name="connsiteX114" fmla="*/ 684628 w 843882"/>
              <a:gd name="connsiteY114" fmla="*/ 0 h 396658"/>
              <a:gd name="connsiteX115" fmla="*/ 553284 w 843882"/>
              <a:gd name="connsiteY115" fmla="*/ 0 h 396658"/>
              <a:gd name="connsiteX116" fmla="*/ 581195 w 843882"/>
              <a:gd name="connsiteY116" fmla="*/ 27911 h 396658"/>
              <a:gd name="connsiteX117" fmla="*/ 553284 w 843882"/>
              <a:gd name="connsiteY117" fmla="*/ 55822 h 396658"/>
              <a:gd name="connsiteX118" fmla="*/ 525373 w 843882"/>
              <a:gd name="connsiteY118" fmla="*/ 27911 h 396658"/>
              <a:gd name="connsiteX119" fmla="*/ 553284 w 843882"/>
              <a:gd name="connsiteY119" fmla="*/ 0 h 396658"/>
              <a:gd name="connsiteX120" fmla="*/ 421941 w 843882"/>
              <a:gd name="connsiteY120" fmla="*/ 0 h 396658"/>
              <a:gd name="connsiteX121" fmla="*/ 449852 w 843882"/>
              <a:gd name="connsiteY121" fmla="*/ 27911 h 396658"/>
              <a:gd name="connsiteX122" fmla="*/ 421941 w 843882"/>
              <a:gd name="connsiteY122" fmla="*/ 55822 h 396658"/>
              <a:gd name="connsiteX123" fmla="*/ 394030 w 843882"/>
              <a:gd name="connsiteY123" fmla="*/ 27911 h 396658"/>
              <a:gd name="connsiteX124" fmla="*/ 421941 w 843882"/>
              <a:gd name="connsiteY124" fmla="*/ 0 h 396658"/>
              <a:gd name="connsiteX125" fmla="*/ 290598 w 843882"/>
              <a:gd name="connsiteY125" fmla="*/ 0 h 396658"/>
              <a:gd name="connsiteX126" fmla="*/ 318509 w 843882"/>
              <a:gd name="connsiteY126" fmla="*/ 27911 h 396658"/>
              <a:gd name="connsiteX127" fmla="*/ 290598 w 843882"/>
              <a:gd name="connsiteY127" fmla="*/ 55822 h 396658"/>
              <a:gd name="connsiteX128" fmla="*/ 262687 w 843882"/>
              <a:gd name="connsiteY128" fmla="*/ 27911 h 396658"/>
              <a:gd name="connsiteX129" fmla="*/ 290598 w 843882"/>
              <a:gd name="connsiteY129" fmla="*/ 0 h 396658"/>
              <a:gd name="connsiteX130" fmla="*/ 159254 w 843882"/>
              <a:gd name="connsiteY130" fmla="*/ 0 h 396658"/>
              <a:gd name="connsiteX131" fmla="*/ 187165 w 843882"/>
              <a:gd name="connsiteY131" fmla="*/ 27911 h 396658"/>
              <a:gd name="connsiteX132" fmla="*/ 159254 w 843882"/>
              <a:gd name="connsiteY132" fmla="*/ 55822 h 396658"/>
              <a:gd name="connsiteX133" fmla="*/ 131343 w 843882"/>
              <a:gd name="connsiteY133" fmla="*/ 27911 h 396658"/>
              <a:gd name="connsiteX134" fmla="*/ 159254 w 843882"/>
              <a:gd name="connsiteY134" fmla="*/ 0 h 396658"/>
              <a:gd name="connsiteX135" fmla="*/ 27911 w 843882"/>
              <a:gd name="connsiteY135" fmla="*/ 0 h 396658"/>
              <a:gd name="connsiteX136" fmla="*/ 55822 w 843882"/>
              <a:gd name="connsiteY136" fmla="*/ 27911 h 396658"/>
              <a:gd name="connsiteX137" fmla="*/ 27911 w 843882"/>
              <a:gd name="connsiteY137" fmla="*/ 55822 h 396658"/>
              <a:gd name="connsiteX138" fmla="*/ 0 w 843882"/>
              <a:gd name="connsiteY138" fmla="*/ 27911 h 396658"/>
              <a:gd name="connsiteX139" fmla="*/ 27911 w 843882"/>
              <a:gd name="connsiteY139" fmla="*/ 0 h 39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43882" h="396658">
                <a:moveTo>
                  <a:pt x="815971" y="340836"/>
                </a:moveTo>
                <a:cubicBezTo>
                  <a:pt x="831386" y="340836"/>
                  <a:pt x="843882" y="353332"/>
                  <a:pt x="843882" y="368747"/>
                </a:cubicBezTo>
                <a:cubicBezTo>
                  <a:pt x="843882" y="384162"/>
                  <a:pt x="831386" y="396658"/>
                  <a:pt x="815971" y="396658"/>
                </a:cubicBezTo>
                <a:cubicBezTo>
                  <a:pt x="800556" y="396658"/>
                  <a:pt x="788060" y="384162"/>
                  <a:pt x="788060" y="368747"/>
                </a:cubicBezTo>
                <a:cubicBezTo>
                  <a:pt x="788060" y="353332"/>
                  <a:pt x="800556" y="340836"/>
                  <a:pt x="815971" y="340836"/>
                </a:cubicBezTo>
                <a:close/>
                <a:moveTo>
                  <a:pt x="684628" y="340836"/>
                </a:moveTo>
                <a:cubicBezTo>
                  <a:pt x="700043" y="340836"/>
                  <a:pt x="712539" y="353332"/>
                  <a:pt x="712539" y="368747"/>
                </a:cubicBezTo>
                <a:cubicBezTo>
                  <a:pt x="712539" y="384162"/>
                  <a:pt x="700043" y="396658"/>
                  <a:pt x="684628" y="396658"/>
                </a:cubicBezTo>
                <a:cubicBezTo>
                  <a:pt x="669213" y="396658"/>
                  <a:pt x="656717" y="384162"/>
                  <a:pt x="656717" y="368747"/>
                </a:cubicBezTo>
                <a:cubicBezTo>
                  <a:pt x="656717" y="353332"/>
                  <a:pt x="669213" y="340836"/>
                  <a:pt x="684628" y="340836"/>
                </a:cubicBezTo>
                <a:close/>
                <a:moveTo>
                  <a:pt x="553284" y="340836"/>
                </a:moveTo>
                <a:cubicBezTo>
                  <a:pt x="568699" y="340836"/>
                  <a:pt x="581195" y="353332"/>
                  <a:pt x="581195" y="368747"/>
                </a:cubicBezTo>
                <a:cubicBezTo>
                  <a:pt x="581195" y="384162"/>
                  <a:pt x="568699" y="396658"/>
                  <a:pt x="553284" y="396658"/>
                </a:cubicBezTo>
                <a:cubicBezTo>
                  <a:pt x="537869" y="396658"/>
                  <a:pt x="525373" y="384162"/>
                  <a:pt x="525373" y="368747"/>
                </a:cubicBezTo>
                <a:cubicBezTo>
                  <a:pt x="525373" y="353332"/>
                  <a:pt x="537869" y="340836"/>
                  <a:pt x="553284" y="340836"/>
                </a:cubicBezTo>
                <a:close/>
                <a:moveTo>
                  <a:pt x="421941" y="340836"/>
                </a:moveTo>
                <a:cubicBezTo>
                  <a:pt x="437356" y="340836"/>
                  <a:pt x="449852" y="353332"/>
                  <a:pt x="449852" y="368747"/>
                </a:cubicBezTo>
                <a:cubicBezTo>
                  <a:pt x="449852" y="384162"/>
                  <a:pt x="437356" y="396658"/>
                  <a:pt x="421941" y="396658"/>
                </a:cubicBezTo>
                <a:cubicBezTo>
                  <a:pt x="406526" y="396658"/>
                  <a:pt x="394030" y="384162"/>
                  <a:pt x="394030" y="368747"/>
                </a:cubicBezTo>
                <a:cubicBezTo>
                  <a:pt x="394030" y="353332"/>
                  <a:pt x="406526" y="340836"/>
                  <a:pt x="421941" y="340836"/>
                </a:cubicBezTo>
                <a:close/>
                <a:moveTo>
                  <a:pt x="290598" y="340836"/>
                </a:moveTo>
                <a:cubicBezTo>
                  <a:pt x="306013" y="340836"/>
                  <a:pt x="318509" y="353332"/>
                  <a:pt x="318509" y="368747"/>
                </a:cubicBezTo>
                <a:cubicBezTo>
                  <a:pt x="318509" y="384162"/>
                  <a:pt x="306013" y="396658"/>
                  <a:pt x="290598" y="396658"/>
                </a:cubicBezTo>
                <a:cubicBezTo>
                  <a:pt x="275183" y="396658"/>
                  <a:pt x="262687" y="384162"/>
                  <a:pt x="262687" y="368747"/>
                </a:cubicBezTo>
                <a:cubicBezTo>
                  <a:pt x="262687" y="353332"/>
                  <a:pt x="275183" y="340836"/>
                  <a:pt x="290598" y="340836"/>
                </a:cubicBezTo>
                <a:close/>
                <a:moveTo>
                  <a:pt x="159254" y="340836"/>
                </a:moveTo>
                <a:cubicBezTo>
                  <a:pt x="174669" y="340836"/>
                  <a:pt x="187165" y="353332"/>
                  <a:pt x="187165" y="368747"/>
                </a:cubicBezTo>
                <a:cubicBezTo>
                  <a:pt x="187165" y="384162"/>
                  <a:pt x="174669" y="396658"/>
                  <a:pt x="159254" y="396658"/>
                </a:cubicBezTo>
                <a:cubicBezTo>
                  <a:pt x="143839" y="396658"/>
                  <a:pt x="131343" y="384162"/>
                  <a:pt x="131343" y="368747"/>
                </a:cubicBezTo>
                <a:cubicBezTo>
                  <a:pt x="131343" y="353332"/>
                  <a:pt x="143839" y="340836"/>
                  <a:pt x="159254" y="340836"/>
                </a:cubicBezTo>
                <a:close/>
                <a:moveTo>
                  <a:pt x="27911" y="340836"/>
                </a:moveTo>
                <a:cubicBezTo>
                  <a:pt x="43326" y="340836"/>
                  <a:pt x="55822" y="353332"/>
                  <a:pt x="55822" y="368747"/>
                </a:cubicBezTo>
                <a:cubicBezTo>
                  <a:pt x="55822" y="384162"/>
                  <a:pt x="43326" y="396658"/>
                  <a:pt x="27911" y="396658"/>
                </a:cubicBezTo>
                <a:cubicBezTo>
                  <a:pt x="12496" y="396658"/>
                  <a:pt x="0" y="384162"/>
                  <a:pt x="0" y="368747"/>
                </a:cubicBezTo>
                <a:cubicBezTo>
                  <a:pt x="0" y="353332"/>
                  <a:pt x="12496" y="340836"/>
                  <a:pt x="27911" y="340836"/>
                </a:cubicBezTo>
                <a:close/>
                <a:moveTo>
                  <a:pt x="815971" y="227224"/>
                </a:moveTo>
                <a:cubicBezTo>
                  <a:pt x="831386" y="227224"/>
                  <a:pt x="843882" y="239720"/>
                  <a:pt x="843882" y="255135"/>
                </a:cubicBezTo>
                <a:cubicBezTo>
                  <a:pt x="843882" y="270550"/>
                  <a:pt x="831386" y="283046"/>
                  <a:pt x="815971" y="283046"/>
                </a:cubicBezTo>
                <a:cubicBezTo>
                  <a:pt x="800556" y="283046"/>
                  <a:pt x="788060" y="270550"/>
                  <a:pt x="788060" y="255135"/>
                </a:cubicBezTo>
                <a:cubicBezTo>
                  <a:pt x="788060" y="239720"/>
                  <a:pt x="800556" y="227224"/>
                  <a:pt x="815971" y="227224"/>
                </a:cubicBezTo>
                <a:close/>
                <a:moveTo>
                  <a:pt x="684628" y="227224"/>
                </a:moveTo>
                <a:cubicBezTo>
                  <a:pt x="700043" y="227224"/>
                  <a:pt x="712539" y="239720"/>
                  <a:pt x="712539" y="255135"/>
                </a:cubicBezTo>
                <a:cubicBezTo>
                  <a:pt x="712539" y="270550"/>
                  <a:pt x="700043" y="283046"/>
                  <a:pt x="684628" y="283046"/>
                </a:cubicBezTo>
                <a:cubicBezTo>
                  <a:pt x="669213" y="283046"/>
                  <a:pt x="656717" y="270550"/>
                  <a:pt x="656717" y="255135"/>
                </a:cubicBezTo>
                <a:cubicBezTo>
                  <a:pt x="656717" y="239720"/>
                  <a:pt x="669213" y="227224"/>
                  <a:pt x="684628" y="227224"/>
                </a:cubicBezTo>
                <a:close/>
                <a:moveTo>
                  <a:pt x="553284" y="227224"/>
                </a:moveTo>
                <a:cubicBezTo>
                  <a:pt x="568699" y="227224"/>
                  <a:pt x="581195" y="239720"/>
                  <a:pt x="581195" y="255135"/>
                </a:cubicBezTo>
                <a:cubicBezTo>
                  <a:pt x="581195" y="270550"/>
                  <a:pt x="568699" y="283046"/>
                  <a:pt x="553284" y="283046"/>
                </a:cubicBezTo>
                <a:cubicBezTo>
                  <a:pt x="537869" y="283046"/>
                  <a:pt x="525373" y="270550"/>
                  <a:pt x="525373" y="255135"/>
                </a:cubicBezTo>
                <a:cubicBezTo>
                  <a:pt x="525373" y="239720"/>
                  <a:pt x="537869" y="227224"/>
                  <a:pt x="553284" y="227224"/>
                </a:cubicBezTo>
                <a:close/>
                <a:moveTo>
                  <a:pt x="421941" y="227224"/>
                </a:moveTo>
                <a:cubicBezTo>
                  <a:pt x="437356" y="227224"/>
                  <a:pt x="449852" y="239720"/>
                  <a:pt x="449852" y="255135"/>
                </a:cubicBezTo>
                <a:cubicBezTo>
                  <a:pt x="449852" y="270550"/>
                  <a:pt x="437356" y="283046"/>
                  <a:pt x="421941" y="283046"/>
                </a:cubicBezTo>
                <a:cubicBezTo>
                  <a:pt x="406526" y="283046"/>
                  <a:pt x="394030" y="270550"/>
                  <a:pt x="394030" y="255135"/>
                </a:cubicBezTo>
                <a:cubicBezTo>
                  <a:pt x="394030" y="239720"/>
                  <a:pt x="406526" y="227224"/>
                  <a:pt x="421941" y="227224"/>
                </a:cubicBezTo>
                <a:close/>
                <a:moveTo>
                  <a:pt x="290598" y="227224"/>
                </a:moveTo>
                <a:cubicBezTo>
                  <a:pt x="306013" y="227224"/>
                  <a:pt x="318509" y="239720"/>
                  <a:pt x="318509" y="255135"/>
                </a:cubicBezTo>
                <a:cubicBezTo>
                  <a:pt x="318509" y="270550"/>
                  <a:pt x="306013" y="283046"/>
                  <a:pt x="290598" y="283046"/>
                </a:cubicBezTo>
                <a:cubicBezTo>
                  <a:pt x="275183" y="283046"/>
                  <a:pt x="262687" y="270550"/>
                  <a:pt x="262687" y="255135"/>
                </a:cubicBezTo>
                <a:cubicBezTo>
                  <a:pt x="262687" y="239720"/>
                  <a:pt x="275183" y="227224"/>
                  <a:pt x="290598" y="227224"/>
                </a:cubicBezTo>
                <a:close/>
                <a:moveTo>
                  <a:pt x="159254" y="227224"/>
                </a:moveTo>
                <a:cubicBezTo>
                  <a:pt x="174669" y="227224"/>
                  <a:pt x="187165" y="239720"/>
                  <a:pt x="187165" y="255135"/>
                </a:cubicBezTo>
                <a:cubicBezTo>
                  <a:pt x="187165" y="270550"/>
                  <a:pt x="174669" y="283046"/>
                  <a:pt x="159254" y="283046"/>
                </a:cubicBezTo>
                <a:cubicBezTo>
                  <a:pt x="143839" y="283046"/>
                  <a:pt x="131343" y="270550"/>
                  <a:pt x="131343" y="255135"/>
                </a:cubicBezTo>
                <a:cubicBezTo>
                  <a:pt x="131343" y="239720"/>
                  <a:pt x="143839" y="227224"/>
                  <a:pt x="159254" y="227224"/>
                </a:cubicBezTo>
                <a:close/>
                <a:moveTo>
                  <a:pt x="27911" y="227224"/>
                </a:moveTo>
                <a:cubicBezTo>
                  <a:pt x="43326" y="227224"/>
                  <a:pt x="55822" y="239720"/>
                  <a:pt x="55822" y="255135"/>
                </a:cubicBezTo>
                <a:cubicBezTo>
                  <a:pt x="55822" y="270550"/>
                  <a:pt x="43326" y="283046"/>
                  <a:pt x="27911" y="283046"/>
                </a:cubicBezTo>
                <a:cubicBezTo>
                  <a:pt x="12496" y="283046"/>
                  <a:pt x="0" y="270550"/>
                  <a:pt x="0" y="255135"/>
                </a:cubicBezTo>
                <a:cubicBezTo>
                  <a:pt x="0" y="239720"/>
                  <a:pt x="12496" y="227224"/>
                  <a:pt x="27911" y="227224"/>
                </a:cubicBezTo>
                <a:close/>
                <a:moveTo>
                  <a:pt x="815971" y="113612"/>
                </a:moveTo>
                <a:cubicBezTo>
                  <a:pt x="831386" y="113612"/>
                  <a:pt x="843882" y="126108"/>
                  <a:pt x="843882" y="141523"/>
                </a:cubicBezTo>
                <a:cubicBezTo>
                  <a:pt x="843882" y="156938"/>
                  <a:pt x="831386" y="169434"/>
                  <a:pt x="815971" y="169434"/>
                </a:cubicBezTo>
                <a:cubicBezTo>
                  <a:pt x="800556" y="169434"/>
                  <a:pt x="788060" y="156938"/>
                  <a:pt x="788060" y="141523"/>
                </a:cubicBezTo>
                <a:cubicBezTo>
                  <a:pt x="788060" y="126108"/>
                  <a:pt x="800556" y="113612"/>
                  <a:pt x="815971" y="113612"/>
                </a:cubicBezTo>
                <a:close/>
                <a:moveTo>
                  <a:pt x="684628" y="113612"/>
                </a:moveTo>
                <a:cubicBezTo>
                  <a:pt x="700043" y="113612"/>
                  <a:pt x="712539" y="126108"/>
                  <a:pt x="712539" y="141523"/>
                </a:cubicBezTo>
                <a:cubicBezTo>
                  <a:pt x="712539" y="156938"/>
                  <a:pt x="700043" y="169434"/>
                  <a:pt x="684628" y="169434"/>
                </a:cubicBezTo>
                <a:cubicBezTo>
                  <a:pt x="669213" y="169434"/>
                  <a:pt x="656717" y="156938"/>
                  <a:pt x="656717" y="141523"/>
                </a:cubicBezTo>
                <a:cubicBezTo>
                  <a:pt x="656717" y="126108"/>
                  <a:pt x="669213" y="113612"/>
                  <a:pt x="684628" y="113612"/>
                </a:cubicBezTo>
                <a:close/>
                <a:moveTo>
                  <a:pt x="553284" y="113612"/>
                </a:moveTo>
                <a:cubicBezTo>
                  <a:pt x="568699" y="113612"/>
                  <a:pt x="581195" y="126108"/>
                  <a:pt x="581195" y="141523"/>
                </a:cubicBezTo>
                <a:cubicBezTo>
                  <a:pt x="581195" y="156938"/>
                  <a:pt x="568699" y="169434"/>
                  <a:pt x="553284" y="169434"/>
                </a:cubicBezTo>
                <a:cubicBezTo>
                  <a:pt x="537869" y="169434"/>
                  <a:pt x="525373" y="156938"/>
                  <a:pt x="525373" y="141523"/>
                </a:cubicBezTo>
                <a:cubicBezTo>
                  <a:pt x="525373" y="126108"/>
                  <a:pt x="537869" y="113612"/>
                  <a:pt x="553284" y="113612"/>
                </a:cubicBezTo>
                <a:close/>
                <a:moveTo>
                  <a:pt x="421941" y="113612"/>
                </a:moveTo>
                <a:cubicBezTo>
                  <a:pt x="437356" y="113612"/>
                  <a:pt x="449852" y="126108"/>
                  <a:pt x="449852" y="141523"/>
                </a:cubicBezTo>
                <a:cubicBezTo>
                  <a:pt x="449852" y="156938"/>
                  <a:pt x="437356" y="169434"/>
                  <a:pt x="421941" y="169434"/>
                </a:cubicBezTo>
                <a:cubicBezTo>
                  <a:pt x="406526" y="169434"/>
                  <a:pt x="394030" y="156938"/>
                  <a:pt x="394030" y="141523"/>
                </a:cubicBezTo>
                <a:cubicBezTo>
                  <a:pt x="394030" y="126108"/>
                  <a:pt x="406526" y="113612"/>
                  <a:pt x="421941" y="113612"/>
                </a:cubicBezTo>
                <a:close/>
                <a:moveTo>
                  <a:pt x="290598" y="113612"/>
                </a:moveTo>
                <a:cubicBezTo>
                  <a:pt x="306013" y="113612"/>
                  <a:pt x="318509" y="126108"/>
                  <a:pt x="318509" y="141523"/>
                </a:cubicBezTo>
                <a:cubicBezTo>
                  <a:pt x="318509" y="156938"/>
                  <a:pt x="306013" y="169434"/>
                  <a:pt x="290598" y="169434"/>
                </a:cubicBezTo>
                <a:cubicBezTo>
                  <a:pt x="275183" y="169434"/>
                  <a:pt x="262687" y="156938"/>
                  <a:pt x="262687" y="141523"/>
                </a:cubicBezTo>
                <a:cubicBezTo>
                  <a:pt x="262687" y="126108"/>
                  <a:pt x="275183" y="113612"/>
                  <a:pt x="290598" y="113612"/>
                </a:cubicBezTo>
                <a:close/>
                <a:moveTo>
                  <a:pt x="159254" y="113612"/>
                </a:moveTo>
                <a:cubicBezTo>
                  <a:pt x="174669" y="113612"/>
                  <a:pt x="187165" y="126108"/>
                  <a:pt x="187165" y="141523"/>
                </a:cubicBezTo>
                <a:cubicBezTo>
                  <a:pt x="187165" y="156938"/>
                  <a:pt x="174669" y="169434"/>
                  <a:pt x="159254" y="169434"/>
                </a:cubicBezTo>
                <a:cubicBezTo>
                  <a:pt x="143839" y="169434"/>
                  <a:pt x="131343" y="156938"/>
                  <a:pt x="131343" y="141523"/>
                </a:cubicBezTo>
                <a:cubicBezTo>
                  <a:pt x="131343" y="126108"/>
                  <a:pt x="143839" y="113612"/>
                  <a:pt x="159254" y="113612"/>
                </a:cubicBezTo>
                <a:close/>
                <a:moveTo>
                  <a:pt x="27911" y="113612"/>
                </a:moveTo>
                <a:cubicBezTo>
                  <a:pt x="43326" y="113612"/>
                  <a:pt x="55822" y="126108"/>
                  <a:pt x="55822" y="141523"/>
                </a:cubicBezTo>
                <a:cubicBezTo>
                  <a:pt x="55822" y="156938"/>
                  <a:pt x="43326" y="169434"/>
                  <a:pt x="27911" y="169434"/>
                </a:cubicBezTo>
                <a:cubicBezTo>
                  <a:pt x="12496" y="169434"/>
                  <a:pt x="0" y="156938"/>
                  <a:pt x="0" y="141523"/>
                </a:cubicBezTo>
                <a:cubicBezTo>
                  <a:pt x="0" y="126108"/>
                  <a:pt x="12496" y="113612"/>
                  <a:pt x="27911" y="113612"/>
                </a:cubicBezTo>
                <a:close/>
                <a:moveTo>
                  <a:pt x="815971" y="0"/>
                </a:moveTo>
                <a:cubicBezTo>
                  <a:pt x="831386" y="0"/>
                  <a:pt x="843882" y="12496"/>
                  <a:pt x="843882" y="27911"/>
                </a:cubicBezTo>
                <a:cubicBezTo>
                  <a:pt x="843882" y="43326"/>
                  <a:pt x="831386" y="55822"/>
                  <a:pt x="815971" y="55822"/>
                </a:cubicBezTo>
                <a:cubicBezTo>
                  <a:pt x="800556" y="55822"/>
                  <a:pt x="788060" y="43326"/>
                  <a:pt x="788060" y="27911"/>
                </a:cubicBezTo>
                <a:cubicBezTo>
                  <a:pt x="788060" y="12496"/>
                  <a:pt x="800556" y="0"/>
                  <a:pt x="815971" y="0"/>
                </a:cubicBezTo>
                <a:close/>
                <a:moveTo>
                  <a:pt x="684628" y="0"/>
                </a:moveTo>
                <a:cubicBezTo>
                  <a:pt x="700043" y="0"/>
                  <a:pt x="712539" y="12496"/>
                  <a:pt x="712539" y="27911"/>
                </a:cubicBezTo>
                <a:cubicBezTo>
                  <a:pt x="712539" y="43326"/>
                  <a:pt x="700043" y="55822"/>
                  <a:pt x="684628" y="55822"/>
                </a:cubicBezTo>
                <a:cubicBezTo>
                  <a:pt x="669213" y="55822"/>
                  <a:pt x="656717" y="43326"/>
                  <a:pt x="656717" y="27911"/>
                </a:cubicBezTo>
                <a:cubicBezTo>
                  <a:pt x="656717" y="12496"/>
                  <a:pt x="669213" y="0"/>
                  <a:pt x="684628" y="0"/>
                </a:cubicBezTo>
                <a:close/>
                <a:moveTo>
                  <a:pt x="553284" y="0"/>
                </a:moveTo>
                <a:cubicBezTo>
                  <a:pt x="568699" y="0"/>
                  <a:pt x="581195" y="12496"/>
                  <a:pt x="581195" y="27911"/>
                </a:cubicBezTo>
                <a:cubicBezTo>
                  <a:pt x="581195" y="43326"/>
                  <a:pt x="568699" y="55822"/>
                  <a:pt x="553284" y="55822"/>
                </a:cubicBezTo>
                <a:cubicBezTo>
                  <a:pt x="537869" y="55822"/>
                  <a:pt x="525373" y="43326"/>
                  <a:pt x="525373" y="27911"/>
                </a:cubicBezTo>
                <a:cubicBezTo>
                  <a:pt x="525373" y="12496"/>
                  <a:pt x="537869" y="0"/>
                  <a:pt x="553284" y="0"/>
                </a:cubicBezTo>
                <a:close/>
                <a:moveTo>
                  <a:pt x="421941" y="0"/>
                </a:moveTo>
                <a:cubicBezTo>
                  <a:pt x="437356" y="0"/>
                  <a:pt x="449852" y="12496"/>
                  <a:pt x="449852" y="27911"/>
                </a:cubicBezTo>
                <a:cubicBezTo>
                  <a:pt x="449852" y="43326"/>
                  <a:pt x="437356" y="55822"/>
                  <a:pt x="421941" y="55822"/>
                </a:cubicBezTo>
                <a:cubicBezTo>
                  <a:pt x="406526" y="55822"/>
                  <a:pt x="394030" y="43326"/>
                  <a:pt x="394030" y="27911"/>
                </a:cubicBezTo>
                <a:cubicBezTo>
                  <a:pt x="394030" y="12496"/>
                  <a:pt x="406526" y="0"/>
                  <a:pt x="421941" y="0"/>
                </a:cubicBezTo>
                <a:close/>
                <a:moveTo>
                  <a:pt x="290598" y="0"/>
                </a:moveTo>
                <a:cubicBezTo>
                  <a:pt x="306013" y="0"/>
                  <a:pt x="318509" y="12496"/>
                  <a:pt x="318509" y="27911"/>
                </a:cubicBezTo>
                <a:cubicBezTo>
                  <a:pt x="318509" y="43326"/>
                  <a:pt x="306013" y="55822"/>
                  <a:pt x="290598" y="55822"/>
                </a:cubicBezTo>
                <a:cubicBezTo>
                  <a:pt x="275183" y="55822"/>
                  <a:pt x="262687" y="43326"/>
                  <a:pt x="262687" y="27911"/>
                </a:cubicBezTo>
                <a:cubicBezTo>
                  <a:pt x="262687" y="12496"/>
                  <a:pt x="275183" y="0"/>
                  <a:pt x="290598" y="0"/>
                </a:cubicBezTo>
                <a:close/>
                <a:moveTo>
                  <a:pt x="159254" y="0"/>
                </a:moveTo>
                <a:cubicBezTo>
                  <a:pt x="174669" y="0"/>
                  <a:pt x="187165" y="12496"/>
                  <a:pt x="187165" y="27911"/>
                </a:cubicBezTo>
                <a:cubicBezTo>
                  <a:pt x="187165" y="43326"/>
                  <a:pt x="174669" y="55822"/>
                  <a:pt x="159254" y="55822"/>
                </a:cubicBezTo>
                <a:cubicBezTo>
                  <a:pt x="143839" y="55822"/>
                  <a:pt x="131343" y="43326"/>
                  <a:pt x="131343" y="27911"/>
                </a:cubicBezTo>
                <a:cubicBezTo>
                  <a:pt x="131343" y="12496"/>
                  <a:pt x="143839" y="0"/>
                  <a:pt x="159254" y="0"/>
                </a:cubicBezTo>
                <a:close/>
                <a:moveTo>
                  <a:pt x="27911" y="0"/>
                </a:moveTo>
                <a:cubicBezTo>
                  <a:pt x="43326" y="0"/>
                  <a:pt x="55822" y="12496"/>
                  <a:pt x="55822" y="27911"/>
                </a:cubicBezTo>
                <a:cubicBezTo>
                  <a:pt x="55822" y="43326"/>
                  <a:pt x="43326" y="55822"/>
                  <a:pt x="27911" y="55822"/>
                </a:cubicBezTo>
                <a:cubicBezTo>
                  <a:pt x="12496" y="55822"/>
                  <a:pt x="0" y="43326"/>
                  <a:pt x="0" y="27911"/>
                </a:cubicBezTo>
                <a:cubicBezTo>
                  <a:pt x="0" y="12496"/>
                  <a:pt x="12496" y="0"/>
                  <a:pt x="27911" y="0"/>
                </a:cubicBezTo>
                <a:close/>
              </a:path>
            </a:pathLst>
          </a:custGeom>
          <a:gradFill>
            <a:gsLst>
              <a:gs pos="0">
                <a:schemeClr val="accent1">
                  <a:lumMod val="60000"/>
                  <a:lumOff val="40000"/>
                </a:schemeClr>
              </a:gs>
              <a:gs pos="100000">
                <a:schemeClr val="accent1"/>
              </a:gs>
            </a:gsLst>
            <a:lin ang="15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Bold" panose="00000800000000000000" charset="-122"/>
            </a:endParaRPr>
          </a:p>
        </p:txBody>
      </p:sp>
      <p:sp>
        <p:nvSpPr>
          <p:cNvPr id="2" name="标题占位符 1"/>
          <p:cNvSpPr>
            <a:spLocks noGrp="1"/>
          </p:cNvSpPr>
          <p:nvPr userDrawn="1">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userDrawn="1">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userDrawn="1">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userDrawn="1">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9" name="KSO_TEMPLATE" hidden="1"/>
          <p:cNvSpPr/>
          <p:nvPr userDrawn="1">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100000"/>
        </a:lnSpc>
        <a:spcBef>
          <a:spcPct val="0"/>
        </a:spcBef>
        <a:buNone/>
        <a:defRPr sz="3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4" Type="http://schemas.openxmlformats.org/officeDocument/2006/relationships/slideLayout" Target="../slideLayouts/slideLayout5.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tags" Target="../tags/tag9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2" Type="http://schemas.openxmlformats.org/officeDocument/2006/relationships/notesSlide" Target="../notesSlides/notesSlide1.xml"/><Relationship Id="rId11" Type="http://schemas.openxmlformats.org/officeDocument/2006/relationships/slideLayout" Target="../slideLayouts/slideLayout8.xml"/><Relationship Id="rId10" Type="http://schemas.openxmlformats.org/officeDocument/2006/relationships/tags" Target="../tags/tag119.xml"/><Relationship Id="rId1" Type="http://schemas.openxmlformats.org/officeDocument/2006/relationships/tags" Target="../tags/tag110.xml"/></Relationships>
</file>

<file path=ppt/slides/_rels/slide14.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8" Type="http://schemas.openxmlformats.org/officeDocument/2006/relationships/slideLayout" Target="../slideLayouts/slideLayout5.xml"/><Relationship Id="rId17" Type="http://schemas.openxmlformats.org/officeDocument/2006/relationships/tags" Target="../tags/tag136.xml"/><Relationship Id="rId16" Type="http://schemas.openxmlformats.org/officeDocument/2006/relationships/tags" Target="../tags/tag135.xml"/><Relationship Id="rId15" Type="http://schemas.openxmlformats.org/officeDocument/2006/relationships/tags" Target="../tags/tag134.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tags" Target="../tags/tag120.xml"/></Relationships>
</file>

<file path=ppt/slides/_rels/slide15.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4" Type="http://schemas.openxmlformats.org/officeDocument/2006/relationships/slideLayout" Target="../slideLayouts/slideLayout8.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tags" Target="../tags/tag137.xml"/></Relationships>
</file>

<file path=ppt/slides/_rels/slide16.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8" Type="http://schemas.openxmlformats.org/officeDocument/2006/relationships/slideLayout" Target="../slideLayouts/slideLayout5.xml"/><Relationship Id="rId17" Type="http://schemas.openxmlformats.org/officeDocument/2006/relationships/tags" Target="../tags/tag166.xml"/><Relationship Id="rId16" Type="http://schemas.openxmlformats.org/officeDocument/2006/relationships/tags" Target="../tags/tag165.xml"/><Relationship Id="rId15" Type="http://schemas.openxmlformats.org/officeDocument/2006/relationships/tags" Target="../tags/tag164.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tags" Target="../tags/tag150.xml"/></Relationships>
</file>

<file path=ppt/slides/_rels/slide17.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4" Type="http://schemas.openxmlformats.org/officeDocument/2006/relationships/slideLayout" Target="../slideLayouts/slideLayout8.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tags" Target="../tags/tag167.xml"/></Relationships>
</file>

<file path=ppt/slides/_rels/slide18.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8" Type="http://schemas.openxmlformats.org/officeDocument/2006/relationships/slideLayout" Target="../slideLayouts/slideLayout5.xml"/><Relationship Id="rId17" Type="http://schemas.openxmlformats.org/officeDocument/2006/relationships/tags" Target="../tags/tag196.xml"/><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tags" Target="../tags/tag18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8" Type="http://schemas.openxmlformats.org/officeDocument/2006/relationships/slideLayout" Target="../slideLayouts/slideLayout9.xml"/><Relationship Id="rId17" Type="http://schemas.openxmlformats.org/officeDocument/2006/relationships/tags" Target="../tags/tag36.xml"/><Relationship Id="rId16" Type="http://schemas.openxmlformats.org/officeDocument/2006/relationships/tags" Target="../tags/tag35.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9" Type="http://schemas.openxmlformats.org/officeDocument/2006/relationships/slideLayout" Target="../slideLayouts/slideLayout5.xml"/><Relationship Id="rId28" Type="http://schemas.openxmlformats.org/officeDocument/2006/relationships/tags" Target="../tags/tag224.xml"/><Relationship Id="rId27" Type="http://schemas.openxmlformats.org/officeDocument/2006/relationships/tags" Target="../tags/tag223.xml"/><Relationship Id="rId26" Type="http://schemas.openxmlformats.org/officeDocument/2006/relationships/tags" Target="../tags/tag222.xml"/><Relationship Id="rId25" Type="http://schemas.openxmlformats.org/officeDocument/2006/relationships/tags" Target="../tags/tag221.xml"/><Relationship Id="rId24" Type="http://schemas.openxmlformats.org/officeDocument/2006/relationships/tags" Target="../tags/tag220.xml"/><Relationship Id="rId23" Type="http://schemas.openxmlformats.org/officeDocument/2006/relationships/tags" Target="../tags/tag219.xml"/><Relationship Id="rId22" Type="http://schemas.openxmlformats.org/officeDocument/2006/relationships/tags" Target="../tags/tag218.xml"/><Relationship Id="rId21" Type="http://schemas.openxmlformats.org/officeDocument/2006/relationships/tags" Target="../tags/tag217.xml"/><Relationship Id="rId20" Type="http://schemas.openxmlformats.org/officeDocument/2006/relationships/tags" Target="../tags/tag216.xml"/><Relationship Id="rId2" Type="http://schemas.openxmlformats.org/officeDocument/2006/relationships/tags" Target="../tags/tag198.xml"/><Relationship Id="rId19" Type="http://schemas.openxmlformats.org/officeDocument/2006/relationships/tags" Target="../tags/tag215.xml"/><Relationship Id="rId18" Type="http://schemas.openxmlformats.org/officeDocument/2006/relationships/tags" Target="../tags/tag214.xml"/><Relationship Id="rId17" Type="http://schemas.openxmlformats.org/officeDocument/2006/relationships/tags" Target="../tags/tag213.xml"/><Relationship Id="rId16" Type="http://schemas.openxmlformats.org/officeDocument/2006/relationships/tags" Target="../tags/tag212.xml"/><Relationship Id="rId15" Type="http://schemas.openxmlformats.org/officeDocument/2006/relationships/tags" Target="../tags/tag211.xml"/><Relationship Id="rId14" Type="http://schemas.openxmlformats.org/officeDocument/2006/relationships/tags" Target="../tags/tag210.xml"/><Relationship Id="rId13" Type="http://schemas.openxmlformats.org/officeDocument/2006/relationships/tags" Target="../tags/tag209.xml"/><Relationship Id="rId12" Type="http://schemas.openxmlformats.org/officeDocument/2006/relationships/tags" Target="../tags/tag208.xml"/><Relationship Id="rId11" Type="http://schemas.openxmlformats.org/officeDocument/2006/relationships/tags" Target="../tags/tag207.xml"/><Relationship Id="rId10" Type="http://schemas.openxmlformats.org/officeDocument/2006/relationships/tags" Target="../tags/tag206.xml"/><Relationship Id="rId1" Type="http://schemas.openxmlformats.org/officeDocument/2006/relationships/tags" Target="../tags/tag197.xml"/></Relationships>
</file>

<file path=ppt/slides/_rels/slide21.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8" Type="http://schemas.openxmlformats.org/officeDocument/2006/relationships/slideLayout" Target="../slideLayouts/slideLayout5.xml"/><Relationship Id="rId37" Type="http://schemas.openxmlformats.org/officeDocument/2006/relationships/tags" Target="../tags/tag261.xml"/><Relationship Id="rId36" Type="http://schemas.openxmlformats.org/officeDocument/2006/relationships/tags" Target="../tags/tag260.xml"/><Relationship Id="rId35" Type="http://schemas.openxmlformats.org/officeDocument/2006/relationships/tags" Target="../tags/tag259.xml"/><Relationship Id="rId34" Type="http://schemas.openxmlformats.org/officeDocument/2006/relationships/tags" Target="../tags/tag258.xml"/><Relationship Id="rId33" Type="http://schemas.openxmlformats.org/officeDocument/2006/relationships/tags" Target="../tags/tag257.xml"/><Relationship Id="rId32" Type="http://schemas.openxmlformats.org/officeDocument/2006/relationships/tags" Target="../tags/tag256.xml"/><Relationship Id="rId31" Type="http://schemas.openxmlformats.org/officeDocument/2006/relationships/tags" Target="../tags/tag255.xml"/><Relationship Id="rId30" Type="http://schemas.openxmlformats.org/officeDocument/2006/relationships/tags" Target="../tags/tag254.xml"/><Relationship Id="rId3" Type="http://schemas.openxmlformats.org/officeDocument/2006/relationships/tags" Target="../tags/tag227.xml"/><Relationship Id="rId29" Type="http://schemas.openxmlformats.org/officeDocument/2006/relationships/tags" Target="../tags/tag253.xml"/><Relationship Id="rId28" Type="http://schemas.openxmlformats.org/officeDocument/2006/relationships/tags" Target="../tags/tag252.xml"/><Relationship Id="rId27" Type="http://schemas.openxmlformats.org/officeDocument/2006/relationships/tags" Target="../tags/tag251.xml"/><Relationship Id="rId26" Type="http://schemas.openxmlformats.org/officeDocument/2006/relationships/tags" Target="../tags/tag250.xml"/><Relationship Id="rId25" Type="http://schemas.openxmlformats.org/officeDocument/2006/relationships/tags" Target="../tags/tag249.xml"/><Relationship Id="rId24" Type="http://schemas.openxmlformats.org/officeDocument/2006/relationships/tags" Target="../tags/tag248.xml"/><Relationship Id="rId23" Type="http://schemas.openxmlformats.org/officeDocument/2006/relationships/tags" Target="../tags/tag247.xml"/><Relationship Id="rId22" Type="http://schemas.openxmlformats.org/officeDocument/2006/relationships/tags" Target="../tags/tag246.xml"/><Relationship Id="rId21" Type="http://schemas.openxmlformats.org/officeDocument/2006/relationships/tags" Target="../tags/tag245.xml"/><Relationship Id="rId20" Type="http://schemas.openxmlformats.org/officeDocument/2006/relationships/tags" Target="../tags/tag244.xml"/><Relationship Id="rId2" Type="http://schemas.openxmlformats.org/officeDocument/2006/relationships/tags" Target="../tags/tag226.xml"/><Relationship Id="rId19" Type="http://schemas.openxmlformats.org/officeDocument/2006/relationships/tags" Target="../tags/tag243.xml"/><Relationship Id="rId18" Type="http://schemas.openxmlformats.org/officeDocument/2006/relationships/tags" Target="../tags/tag242.xml"/><Relationship Id="rId17" Type="http://schemas.openxmlformats.org/officeDocument/2006/relationships/tags" Target="../tags/tag241.xml"/><Relationship Id="rId16" Type="http://schemas.openxmlformats.org/officeDocument/2006/relationships/tags" Target="../tags/tag240.xml"/><Relationship Id="rId15" Type="http://schemas.openxmlformats.org/officeDocument/2006/relationships/tags" Target="../tags/tag239.xml"/><Relationship Id="rId14" Type="http://schemas.openxmlformats.org/officeDocument/2006/relationships/tags" Target="../tags/tag238.xml"/><Relationship Id="rId13" Type="http://schemas.openxmlformats.org/officeDocument/2006/relationships/tags" Target="../tags/tag237.xml"/><Relationship Id="rId12" Type="http://schemas.openxmlformats.org/officeDocument/2006/relationships/tags" Target="../tags/tag236.xml"/><Relationship Id="rId11" Type="http://schemas.openxmlformats.org/officeDocument/2006/relationships/tags" Target="../tags/tag235.xml"/><Relationship Id="rId10" Type="http://schemas.openxmlformats.org/officeDocument/2006/relationships/tags" Target="../tags/tag234.xml"/><Relationship Id="rId1" Type="http://schemas.openxmlformats.org/officeDocument/2006/relationships/tags" Target="../tags/tag2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image" Target="../media/image11.jpeg"/><Relationship Id="rId18" Type="http://schemas.openxmlformats.org/officeDocument/2006/relationships/slideLayout" Target="../slideLayouts/slideLayout8.xml"/><Relationship Id="rId17" Type="http://schemas.openxmlformats.org/officeDocument/2006/relationships/tags" Target="../tags/tag277.xml"/><Relationship Id="rId16" Type="http://schemas.openxmlformats.org/officeDocument/2006/relationships/tags" Target="../tags/tag276.xml"/><Relationship Id="rId15" Type="http://schemas.openxmlformats.org/officeDocument/2006/relationships/tags" Target="../tags/tag275.xml"/><Relationship Id="rId14" Type="http://schemas.openxmlformats.org/officeDocument/2006/relationships/tags" Target="../tags/tag274.xml"/><Relationship Id="rId13" Type="http://schemas.openxmlformats.org/officeDocument/2006/relationships/tags" Target="../tags/tag273.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tags" Target="../tags/tag262.xml"/></Relationships>
</file>

<file path=ppt/slides/_rels/slide27.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image" Target="../media/image12.jpeg"/><Relationship Id="rId2" Type="http://schemas.openxmlformats.org/officeDocument/2006/relationships/tags" Target="../tags/tag279.xml"/><Relationship Id="rId12" Type="http://schemas.openxmlformats.org/officeDocument/2006/relationships/notesSlide" Target="../notesSlides/notesSlide2.xml"/><Relationship Id="rId11" Type="http://schemas.openxmlformats.org/officeDocument/2006/relationships/slideLayout" Target="../slideLayouts/slideLayout8.xml"/><Relationship Id="rId10" Type="http://schemas.openxmlformats.org/officeDocument/2006/relationships/tags" Target="../tags/tag286.xml"/><Relationship Id="rId1" Type="http://schemas.openxmlformats.org/officeDocument/2006/relationships/tags" Target="../tags/tag278.xml"/></Relationships>
</file>

<file path=ppt/slides/_rels/slide28.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4" Type="http://schemas.openxmlformats.org/officeDocument/2006/relationships/slideLayout" Target="../slideLayouts/slideLayout8.xml"/><Relationship Id="rId23" Type="http://schemas.openxmlformats.org/officeDocument/2006/relationships/tags" Target="../tags/tag305.xml"/><Relationship Id="rId22" Type="http://schemas.openxmlformats.org/officeDocument/2006/relationships/tags" Target="../tags/tag304.xml"/><Relationship Id="rId21" Type="http://schemas.openxmlformats.org/officeDocument/2006/relationships/tags" Target="../tags/tag303.xml"/><Relationship Id="rId20" Type="http://schemas.openxmlformats.org/officeDocument/2006/relationships/tags" Target="../tags/tag302.xml"/><Relationship Id="rId2" Type="http://schemas.openxmlformats.org/officeDocument/2006/relationships/tags" Target="../tags/tag288.xml"/><Relationship Id="rId19" Type="http://schemas.openxmlformats.org/officeDocument/2006/relationships/tags" Target="../tags/tag301.xml"/><Relationship Id="rId18" Type="http://schemas.openxmlformats.org/officeDocument/2006/relationships/tags" Target="../tags/tag300.xml"/><Relationship Id="rId17" Type="http://schemas.openxmlformats.org/officeDocument/2006/relationships/tags" Target="../tags/tag299.xml"/><Relationship Id="rId16" Type="http://schemas.openxmlformats.org/officeDocument/2006/relationships/tags" Target="../tags/tag298.xml"/><Relationship Id="rId15" Type="http://schemas.openxmlformats.org/officeDocument/2006/relationships/image" Target="../media/image16.jpeg"/><Relationship Id="rId14" Type="http://schemas.openxmlformats.org/officeDocument/2006/relationships/tags" Target="../tags/tag297.xml"/><Relationship Id="rId13" Type="http://schemas.openxmlformats.org/officeDocument/2006/relationships/image" Target="../media/image15.jpeg"/><Relationship Id="rId12" Type="http://schemas.openxmlformats.org/officeDocument/2006/relationships/tags" Target="../tags/tag296.xml"/><Relationship Id="rId11" Type="http://schemas.openxmlformats.org/officeDocument/2006/relationships/image" Target="../media/image14.jpeg"/><Relationship Id="rId10" Type="http://schemas.openxmlformats.org/officeDocument/2006/relationships/tags" Target="../tags/tag295.xml"/><Relationship Id="rId1" Type="http://schemas.openxmlformats.org/officeDocument/2006/relationships/tags" Target="../tags/tag287.xml"/></Relationships>
</file>

<file path=ppt/slides/_rels/slide29.xml.rels><?xml version="1.0" encoding="UTF-8" standalone="yes"?>
<Relationships xmlns="http://schemas.openxmlformats.org/package/2006/relationships"><Relationship Id="rId9" Type="http://schemas.openxmlformats.org/officeDocument/2006/relationships/tags" Target="../tags/tag313.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image" Target="../media/image17.jpeg"/><Relationship Id="rId2" Type="http://schemas.openxmlformats.org/officeDocument/2006/relationships/tags" Target="../tags/tag307.xml"/><Relationship Id="rId14" Type="http://schemas.openxmlformats.org/officeDocument/2006/relationships/notesSlide" Target="../notesSlides/notesSlide3.xml"/><Relationship Id="rId13" Type="http://schemas.openxmlformats.org/officeDocument/2006/relationships/slideLayout" Target="../slideLayouts/slideLayout8.xml"/><Relationship Id="rId12" Type="http://schemas.openxmlformats.org/officeDocument/2006/relationships/tags" Target="../tags/tag316.xml"/><Relationship Id="rId11" Type="http://schemas.openxmlformats.org/officeDocument/2006/relationships/tags" Target="../tags/tag315.xml"/><Relationship Id="rId10" Type="http://schemas.openxmlformats.org/officeDocument/2006/relationships/tags" Target="../tags/tag314.xml"/><Relationship Id="rId1" Type="http://schemas.openxmlformats.org/officeDocument/2006/relationships/tags" Target="../tags/tag30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8" Type="http://schemas.openxmlformats.org/officeDocument/2006/relationships/slideLayout" Target="../slideLayouts/slideLayout8.xml"/><Relationship Id="rId37" Type="http://schemas.openxmlformats.org/officeDocument/2006/relationships/tags" Target="../tags/tag343.xml"/><Relationship Id="rId36" Type="http://schemas.openxmlformats.org/officeDocument/2006/relationships/image" Target="../media/image27.svg"/><Relationship Id="rId35" Type="http://schemas.openxmlformats.org/officeDocument/2006/relationships/image" Target="../media/image26.png"/><Relationship Id="rId34" Type="http://schemas.openxmlformats.org/officeDocument/2006/relationships/tags" Target="../tags/tag342.xml"/><Relationship Id="rId33" Type="http://schemas.openxmlformats.org/officeDocument/2006/relationships/image" Target="../media/image25.svg"/><Relationship Id="rId32" Type="http://schemas.openxmlformats.org/officeDocument/2006/relationships/image" Target="../media/image24.png"/><Relationship Id="rId31" Type="http://schemas.openxmlformats.org/officeDocument/2006/relationships/tags" Target="../tags/tag341.xml"/><Relationship Id="rId30" Type="http://schemas.openxmlformats.org/officeDocument/2006/relationships/tags" Target="../tags/tag340.xml"/><Relationship Id="rId3" Type="http://schemas.openxmlformats.org/officeDocument/2006/relationships/tags" Target="../tags/tag319.xml"/><Relationship Id="rId29" Type="http://schemas.openxmlformats.org/officeDocument/2006/relationships/image" Target="../media/image23.svg"/><Relationship Id="rId28" Type="http://schemas.openxmlformats.org/officeDocument/2006/relationships/image" Target="../media/image22.png"/><Relationship Id="rId27" Type="http://schemas.openxmlformats.org/officeDocument/2006/relationships/tags" Target="../tags/tag339.xml"/><Relationship Id="rId26" Type="http://schemas.openxmlformats.org/officeDocument/2006/relationships/image" Target="../media/image21.svg"/><Relationship Id="rId25" Type="http://schemas.openxmlformats.org/officeDocument/2006/relationships/image" Target="../media/image20.png"/><Relationship Id="rId24" Type="http://schemas.openxmlformats.org/officeDocument/2006/relationships/tags" Target="../tags/tag338.xml"/><Relationship Id="rId23" Type="http://schemas.openxmlformats.org/officeDocument/2006/relationships/image" Target="../media/image19.svg"/><Relationship Id="rId22" Type="http://schemas.openxmlformats.org/officeDocument/2006/relationships/image" Target="../media/image18.png"/><Relationship Id="rId21" Type="http://schemas.openxmlformats.org/officeDocument/2006/relationships/tags" Target="../tags/tag337.xml"/><Relationship Id="rId20" Type="http://schemas.openxmlformats.org/officeDocument/2006/relationships/tags" Target="../tags/tag336.xml"/><Relationship Id="rId2" Type="http://schemas.openxmlformats.org/officeDocument/2006/relationships/tags" Target="../tags/tag318.xml"/><Relationship Id="rId19" Type="http://schemas.openxmlformats.org/officeDocument/2006/relationships/tags" Target="../tags/tag335.xml"/><Relationship Id="rId18" Type="http://schemas.openxmlformats.org/officeDocument/2006/relationships/tags" Target="../tags/tag334.xml"/><Relationship Id="rId17" Type="http://schemas.openxmlformats.org/officeDocument/2006/relationships/tags" Target="../tags/tag333.xml"/><Relationship Id="rId16" Type="http://schemas.openxmlformats.org/officeDocument/2006/relationships/tags" Target="../tags/tag332.xml"/><Relationship Id="rId15" Type="http://schemas.openxmlformats.org/officeDocument/2006/relationships/tags" Target="../tags/tag331.xml"/><Relationship Id="rId14" Type="http://schemas.openxmlformats.org/officeDocument/2006/relationships/tags" Target="../tags/tag330.xml"/><Relationship Id="rId13" Type="http://schemas.openxmlformats.org/officeDocument/2006/relationships/tags" Target="../tags/tag329.xml"/><Relationship Id="rId12" Type="http://schemas.openxmlformats.org/officeDocument/2006/relationships/tags" Target="../tags/tag328.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tags" Target="../tags/tag317.xml"/></Relationships>
</file>

<file path=ppt/slides/_rels/slide31.xml.rels><?xml version="1.0" encoding="UTF-8" standalone="yes"?>
<Relationships xmlns="http://schemas.openxmlformats.org/package/2006/relationships"><Relationship Id="rId9" Type="http://schemas.openxmlformats.org/officeDocument/2006/relationships/tags" Target="../tags/tag352.xml"/><Relationship Id="rId8" Type="http://schemas.openxmlformats.org/officeDocument/2006/relationships/tags" Target="../tags/tag351.xml"/><Relationship Id="rId7" Type="http://schemas.openxmlformats.org/officeDocument/2006/relationships/tags" Target="../tags/tag350.xml"/><Relationship Id="rId6" Type="http://schemas.openxmlformats.org/officeDocument/2006/relationships/tags" Target="../tags/tag349.xml"/><Relationship Id="rId5" Type="http://schemas.openxmlformats.org/officeDocument/2006/relationships/tags" Target="../tags/tag348.xml"/><Relationship Id="rId41" Type="http://schemas.openxmlformats.org/officeDocument/2006/relationships/slideLayout" Target="../slideLayouts/slideLayout8.xml"/><Relationship Id="rId40" Type="http://schemas.openxmlformats.org/officeDocument/2006/relationships/tags" Target="../tags/tag373.xml"/><Relationship Id="rId4" Type="http://schemas.openxmlformats.org/officeDocument/2006/relationships/tags" Target="../tags/tag347.xml"/><Relationship Id="rId39" Type="http://schemas.openxmlformats.org/officeDocument/2006/relationships/image" Target="../media/image37.svg"/><Relationship Id="rId38" Type="http://schemas.openxmlformats.org/officeDocument/2006/relationships/image" Target="../media/image36.png"/><Relationship Id="rId37" Type="http://schemas.openxmlformats.org/officeDocument/2006/relationships/tags" Target="../tags/tag372.xml"/><Relationship Id="rId36" Type="http://schemas.openxmlformats.org/officeDocument/2006/relationships/image" Target="../media/image35.svg"/><Relationship Id="rId35" Type="http://schemas.openxmlformats.org/officeDocument/2006/relationships/image" Target="../media/image34.png"/><Relationship Id="rId34" Type="http://schemas.openxmlformats.org/officeDocument/2006/relationships/tags" Target="../tags/tag371.xml"/><Relationship Id="rId33" Type="http://schemas.openxmlformats.org/officeDocument/2006/relationships/image" Target="../media/image33.svg"/><Relationship Id="rId32" Type="http://schemas.openxmlformats.org/officeDocument/2006/relationships/image" Target="../media/image32.png"/><Relationship Id="rId31" Type="http://schemas.openxmlformats.org/officeDocument/2006/relationships/tags" Target="../tags/tag370.xml"/><Relationship Id="rId30" Type="http://schemas.openxmlformats.org/officeDocument/2006/relationships/image" Target="../media/image31.svg"/><Relationship Id="rId3" Type="http://schemas.openxmlformats.org/officeDocument/2006/relationships/tags" Target="../tags/tag346.xml"/><Relationship Id="rId29" Type="http://schemas.openxmlformats.org/officeDocument/2006/relationships/image" Target="../media/image30.png"/><Relationship Id="rId28" Type="http://schemas.openxmlformats.org/officeDocument/2006/relationships/tags" Target="../tags/tag369.xml"/><Relationship Id="rId27" Type="http://schemas.openxmlformats.org/officeDocument/2006/relationships/tags" Target="../tags/tag368.xml"/><Relationship Id="rId26" Type="http://schemas.openxmlformats.org/officeDocument/2006/relationships/tags" Target="../tags/tag367.xml"/><Relationship Id="rId25" Type="http://schemas.openxmlformats.org/officeDocument/2006/relationships/tags" Target="../tags/tag366.xml"/><Relationship Id="rId24" Type="http://schemas.openxmlformats.org/officeDocument/2006/relationships/tags" Target="../tags/tag365.xml"/><Relationship Id="rId23" Type="http://schemas.openxmlformats.org/officeDocument/2006/relationships/image" Target="../media/image29.svg"/><Relationship Id="rId22" Type="http://schemas.openxmlformats.org/officeDocument/2006/relationships/image" Target="../media/image28.png"/><Relationship Id="rId21" Type="http://schemas.openxmlformats.org/officeDocument/2006/relationships/tags" Target="../tags/tag364.xml"/><Relationship Id="rId20" Type="http://schemas.openxmlformats.org/officeDocument/2006/relationships/tags" Target="../tags/tag363.xml"/><Relationship Id="rId2" Type="http://schemas.openxmlformats.org/officeDocument/2006/relationships/tags" Target="../tags/tag345.xml"/><Relationship Id="rId19" Type="http://schemas.openxmlformats.org/officeDocument/2006/relationships/tags" Target="../tags/tag362.xml"/><Relationship Id="rId18" Type="http://schemas.openxmlformats.org/officeDocument/2006/relationships/tags" Target="../tags/tag361.xml"/><Relationship Id="rId17" Type="http://schemas.openxmlformats.org/officeDocument/2006/relationships/tags" Target="../tags/tag360.xml"/><Relationship Id="rId16" Type="http://schemas.openxmlformats.org/officeDocument/2006/relationships/tags" Target="../tags/tag359.xml"/><Relationship Id="rId15" Type="http://schemas.openxmlformats.org/officeDocument/2006/relationships/tags" Target="../tags/tag358.xml"/><Relationship Id="rId14" Type="http://schemas.openxmlformats.org/officeDocument/2006/relationships/tags" Target="../tags/tag357.xml"/><Relationship Id="rId13" Type="http://schemas.openxmlformats.org/officeDocument/2006/relationships/tags" Target="../tags/tag356.xml"/><Relationship Id="rId12" Type="http://schemas.openxmlformats.org/officeDocument/2006/relationships/tags" Target="../tags/tag355.xml"/><Relationship Id="rId11" Type="http://schemas.openxmlformats.org/officeDocument/2006/relationships/tags" Target="../tags/tag354.xml"/><Relationship Id="rId10" Type="http://schemas.openxmlformats.org/officeDocument/2006/relationships/tags" Target="../tags/tag353.xml"/><Relationship Id="rId1" Type="http://schemas.openxmlformats.org/officeDocument/2006/relationships/tags" Target="../tags/tag344.xml"/></Relationships>
</file>

<file path=ppt/slides/_rels/slide32.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tags" Target="../tags/tag379.xml"/><Relationship Id="rId5" Type="http://schemas.openxmlformats.org/officeDocument/2006/relationships/tags" Target="../tags/tag378.xml"/><Relationship Id="rId41" Type="http://schemas.openxmlformats.org/officeDocument/2006/relationships/slideLayout" Target="../slideLayouts/slideLayout8.xml"/><Relationship Id="rId40" Type="http://schemas.openxmlformats.org/officeDocument/2006/relationships/tags" Target="../tags/tag403.xml"/><Relationship Id="rId4" Type="http://schemas.openxmlformats.org/officeDocument/2006/relationships/tags" Target="../tags/tag377.xml"/><Relationship Id="rId39" Type="http://schemas.openxmlformats.org/officeDocument/2006/relationships/image" Target="../media/image47.svg"/><Relationship Id="rId38" Type="http://schemas.openxmlformats.org/officeDocument/2006/relationships/image" Target="../media/image46.png"/><Relationship Id="rId37" Type="http://schemas.openxmlformats.org/officeDocument/2006/relationships/tags" Target="../tags/tag402.xml"/><Relationship Id="rId36" Type="http://schemas.openxmlformats.org/officeDocument/2006/relationships/image" Target="../media/image45.svg"/><Relationship Id="rId35" Type="http://schemas.openxmlformats.org/officeDocument/2006/relationships/image" Target="../media/image44.png"/><Relationship Id="rId34" Type="http://schemas.openxmlformats.org/officeDocument/2006/relationships/tags" Target="../tags/tag401.xml"/><Relationship Id="rId33" Type="http://schemas.openxmlformats.org/officeDocument/2006/relationships/tags" Target="../tags/tag400.xml"/><Relationship Id="rId32" Type="http://schemas.openxmlformats.org/officeDocument/2006/relationships/image" Target="../media/image43.svg"/><Relationship Id="rId31" Type="http://schemas.openxmlformats.org/officeDocument/2006/relationships/image" Target="../media/image42.png"/><Relationship Id="rId30" Type="http://schemas.openxmlformats.org/officeDocument/2006/relationships/tags" Target="../tags/tag399.xml"/><Relationship Id="rId3" Type="http://schemas.openxmlformats.org/officeDocument/2006/relationships/tags" Target="../tags/tag376.xml"/><Relationship Id="rId29" Type="http://schemas.openxmlformats.org/officeDocument/2006/relationships/tags" Target="../tags/tag398.xml"/><Relationship Id="rId28" Type="http://schemas.openxmlformats.org/officeDocument/2006/relationships/image" Target="../media/image41.svg"/><Relationship Id="rId27" Type="http://schemas.openxmlformats.org/officeDocument/2006/relationships/image" Target="../media/image40.png"/><Relationship Id="rId26" Type="http://schemas.openxmlformats.org/officeDocument/2006/relationships/tags" Target="../tags/tag397.xml"/><Relationship Id="rId25" Type="http://schemas.openxmlformats.org/officeDocument/2006/relationships/tags" Target="../tags/tag396.xml"/><Relationship Id="rId24" Type="http://schemas.openxmlformats.org/officeDocument/2006/relationships/image" Target="../media/image39.svg"/><Relationship Id="rId23" Type="http://schemas.openxmlformats.org/officeDocument/2006/relationships/image" Target="../media/image38.png"/><Relationship Id="rId22" Type="http://schemas.openxmlformats.org/officeDocument/2006/relationships/tags" Target="../tags/tag395.xml"/><Relationship Id="rId21" Type="http://schemas.openxmlformats.org/officeDocument/2006/relationships/tags" Target="../tags/tag394.xml"/><Relationship Id="rId20" Type="http://schemas.openxmlformats.org/officeDocument/2006/relationships/tags" Target="../tags/tag393.xml"/><Relationship Id="rId2" Type="http://schemas.openxmlformats.org/officeDocument/2006/relationships/tags" Target="../tags/tag375.xml"/><Relationship Id="rId19" Type="http://schemas.openxmlformats.org/officeDocument/2006/relationships/tags" Target="../tags/tag392.xml"/><Relationship Id="rId18" Type="http://schemas.openxmlformats.org/officeDocument/2006/relationships/tags" Target="../tags/tag391.xml"/><Relationship Id="rId17" Type="http://schemas.openxmlformats.org/officeDocument/2006/relationships/tags" Target="../tags/tag390.xml"/><Relationship Id="rId16" Type="http://schemas.openxmlformats.org/officeDocument/2006/relationships/tags" Target="../tags/tag389.xml"/><Relationship Id="rId15" Type="http://schemas.openxmlformats.org/officeDocument/2006/relationships/tags" Target="../tags/tag388.xml"/><Relationship Id="rId14" Type="http://schemas.openxmlformats.org/officeDocument/2006/relationships/tags" Target="../tags/tag387.xml"/><Relationship Id="rId13" Type="http://schemas.openxmlformats.org/officeDocument/2006/relationships/tags" Target="../tags/tag386.xml"/><Relationship Id="rId12" Type="http://schemas.openxmlformats.org/officeDocument/2006/relationships/tags" Target="../tags/tag385.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tags" Target="../tags/tag374.xml"/></Relationships>
</file>

<file path=ppt/slides/_rels/slide33.xml.rels><?xml version="1.0" encoding="UTF-8" standalone="yes"?>
<Relationships xmlns="http://schemas.openxmlformats.org/package/2006/relationships"><Relationship Id="rId9" Type="http://schemas.openxmlformats.org/officeDocument/2006/relationships/tags" Target="../tags/tag412.xml"/><Relationship Id="rId8" Type="http://schemas.openxmlformats.org/officeDocument/2006/relationships/tags" Target="../tags/tag411.xml"/><Relationship Id="rId7" Type="http://schemas.openxmlformats.org/officeDocument/2006/relationships/tags" Target="../tags/tag410.xml"/><Relationship Id="rId6" Type="http://schemas.openxmlformats.org/officeDocument/2006/relationships/tags" Target="../tags/tag409.xml"/><Relationship Id="rId5" Type="http://schemas.openxmlformats.org/officeDocument/2006/relationships/tags" Target="../tags/tag408.xml"/><Relationship Id="rId4" Type="http://schemas.openxmlformats.org/officeDocument/2006/relationships/tags" Target="../tags/tag407.xml"/><Relationship Id="rId3" Type="http://schemas.openxmlformats.org/officeDocument/2006/relationships/tags" Target="../tags/tag406.xml"/><Relationship Id="rId23" Type="http://schemas.openxmlformats.org/officeDocument/2006/relationships/slideLayout" Target="../slideLayouts/slideLayout8.xml"/><Relationship Id="rId22" Type="http://schemas.openxmlformats.org/officeDocument/2006/relationships/tags" Target="../tags/tag425.xml"/><Relationship Id="rId21" Type="http://schemas.openxmlformats.org/officeDocument/2006/relationships/tags" Target="../tags/tag424.xml"/><Relationship Id="rId20" Type="http://schemas.openxmlformats.org/officeDocument/2006/relationships/tags" Target="../tags/tag423.xml"/><Relationship Id="rId2" Type="http://schemas.openxmlformats.org/officeDocument/2006/relationships/tags" Target="../tags/tag405.xml"/><Relationship Id="rId19" Type="http://schemas.openxmlformats.org/officeDocument/2006/relationships/tags" Target="../tags/tag422.xml"/><Relationship Id="rId18" Type="http://schemas.openxmlformats.org/officeDocument/2006/relationships/tags" Target="../tags/tag421.xml"/><Relationship Id="rId17" Type="http://schemas.openxmlformats.org/officeDocument/2006/relationships/tags" Target="../tags/tag420.xml"/><Relationship Id="rId16" Type="http://schemas.openxmlformats.org/officeDocument/2006/relationships/tags" Target="../tags/tag419.xml"/><Relationship Id="rId15" Type="http://schemas.openxmlformats.org/officeDocument/2006/relationships/tags" Target="../tags/tag418.xml"/><Relationship Id="rId14" Type="http://schemas.openxmlformats.org/officeDocument/2006/relationships/tags" Target="../tags/tag417.xml"/><Relationship Id="rId13" Type="http://schemas.openxmlformats.org/officeDocument/2006/relationships/tags" Target="../tags/tag416.xml"/><Relationship Id="rId12" Type="http://schemas.openxmlformats.org/officeDocument/2006/relationships/tags" Target="../tags/tag415.xml"/><Relationship Id="rId11" Type="http://schemas.openxmlformats.org/officeDocument/2006/relationships/tags" Target="../tags/tag414.xml"/><Relationship Id="rId10" Type="http://schemas.openxmlformats.org/officeDocument/2006/relationships/tags" Target="../tags/tag413.xml"/><Relationship Id="rId1" Type="http://schemas.openxmlformats.org/officeDocument/2006/relationships/tags" Target="../tags/tag404.xml"/></Relationships>
</file>

<file path=ppt/slides/_rels/slide34.xml.rels><?xml version="1.0" encoding="UTF-8" standalone="yes"?>
<Relationships xmlns="http://schemas.openxmlformats.org/package/2006/relationships"><Relationship Id="rId9" Type="http://schemas.openxmlformats.org/officeDocument/2006/relationships/image" Target="../media/image51.jpeg"/><Relationship Id="rId8" Type="http://schemas.openxmlformats.org/officeDocument/2006/relationships/tags" Target="../tags/tag430.xml"/><Relationship Id="rId7" Type="http://schemas.openxmlformats.org/officeDocument/2006/relationships/image" Target="../media/image50.jpeg"/><Relationship Id="rId6" Type="http://schemas.openxmlformats.org/officeDocument/2006/relationships/tags" Target="../tags/tag429.xml"/><Relationship Id="rId5" Type="http://schemas.openxmlformats.org/officeDocument/2006/relationships/image" Target="../media/image49.jpeg"/><Relationship Id="rId4" Type="http://schemas.openxmlformats.org/officeDocument/2006/relationships/tags" Target="../tags/tag428.xml"/><Relationship Id="rId3" Type="http://schemas.openxmlformats.org/officeDocument/2006/relationships/image" Target="../media/image48.jpeg"/><Relationship Id="rId28" Type="http://schemas.openxmlformats.org/officeDocument/2006/relationships/slideLayout" Target="../slideLayouts/slideLayout8.xml"/><Relationship Id="rId27" Type="http://schemas.openxmlformats.org/officeDocument/2006/relationships/tags" Target="../tags/tag447.xml"/><Relationship Id="rId26" Type="http://schemas.openxmlformats.org/officeDocument/2006/relationships/tags" Target="../tags/tag446.xml"/><Relationship Id="rId25" Type="http://schemas.openxmlformats.org/officeDocument/2006/relationships/tags" Target="../tags/tag445.xml"/><Relationship Id="rId24" Type="http://schemas.openxmlformats.org/officeDocument/2006/relationships/tags" Target="../tags/tag444.xml"/><Relationship Id="rId23" Type="http://schemas.openxmlformats.org/officeDocument/2006/relationships/tags" Target="../tags/tag443.xml"/><Relationship Id="rId22" Type="http://schemas.openxmlformats.org/officeDocument/2006/relationships/tags" Target="../tags/tag442.xml"/><Relationship Id="rId21" Type="http://schemas.openxmlformats.org/officeDocument/2006/relationships/tags" Target="../tags/tag441.xml"/><Relationship Id="rId20" Type="http://schemas.openxmlformats.org/officeDocument/2006/relationships/tags" Target="../tags/tag440.xml"/><Relationship Id="rId2" Type="http://schemas.openxmlformats.org/officeDocument/2006/relationships/tags" Target="../tags/tag427.xml"/><Relationship Id="rId19" Type="http://schemas.openxmlformats.org/officeDocument/2006/relationships/tags" Target="../tags/tag439.xml"/><Relationship Id="rId18" Type="http://schemas.openxmlformats.org/officeDocument/2006/relationships/tags" Target="../tags/tag438.xml"/><Relationship Id="rId17" Type="http://schemas.openxmlformats.org/officeDocument/2006/relationships/tags" Target="../tags/tag437.xml"/><Relationship Id="rId16" Type="http://schemas.openxmlformats.org/officeDocument/2006/relationships/tags" Target="../tags/tag436.xml"/><Relationship Id="rId15" Type="http://schemas.openxmlformats.org/officeDocument/2006/relationships/tags" Target="../tags/tag435.xml"/><Relationship Id="rId14" Type="http://schemas.openxmlformats.org/officeDocument/2006/relationships/tags" Target="../tags/tag434.xml"/><Relationship Id="rId13" Type="http://schemas.openxmlformats.org/officeDocument/2006/relationships/tags" Target="../tags/tag433.xml"/><Relationship Id="rId12" Type="http://schemas.openxmlformats.org/officeDocument/2006/relationships/tags" Target="../tags/tag432.xml"/><Relationship Id="rId11" Type="http://schemas.openxmlformats.org/officeDocument/2006/relationships/image" Target="../media/image52.jpeg"/><Relationship Id="rId10" Type="http://schemas.openxmlformats.org/officeDocument/2006/relationships/tags" Target="../tags/tag431.xml"/><Relationship Id="rId1" Type="http://schemas.openxmlformats.org/officeDocument/2006/relationships/tags" Target="../tags/tag426.xml"/></Relationships>
</file>

<file path=ppt/slides/_rels/slide35.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image" Target="../media/image53.jpeg"/><Relationship Id="rId2" Type="http://schemas.openxmlformats.org/officeDocument/2006/relationships/tags" Target="../tags/tag449.xml"/><Relationship Id="rId14" Type="http://schemas.openxmlformats.org/officeDocument/2006/relationships/slideLayout" Target="../slideLayouts/slideLayout8.xml"/><Relationship Id="rId13" Type="http://schemas.openxmlformats.org/officeDocument/2006/relationships/tags" Target="../tags/tag459.xml"/><Relationship Id="rId12" Type="http://schemas.openxmlformats.org/officeDocument/2006/relationships/tags" Target="../tags/tag458.xml"/><Relationship Id="rId11" Type="http://schemas.openxmlformats.org/officeDocument/2006/relationships/tags" Target="../tags/tag457.xml"/><Relationship Id="rId10" Type="http://schemas.openxmlformats.org/officeDocument/2006/relationships/tags" Target="../tags/tag456.xml"/><Relationship Id="rId1" Type="http://schemas.openxmlformats.org/officeDocument/2006/relationships/tags" Target="../tags/tag448.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s>
</file>

<file path=ppt/slides/_rels/slide4.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image" Target="../media/image2.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5" Type="http://schemas.openxmlformats.org/officeDocument/2006/relationships/slideLayout" Target="../slideLayouts/slideLayout8.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7.xml"/></Relationships>
</file>

<file path=ppt/slides/_rels/slide5.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image" Target="../media/image3.jpeg"/><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6" Type="http://schemas.openxmlformats.org/officeDocument/2006/relationships/slideLayout" Target="../slideLayouts/slideLayout8.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50.xml"/></Relationships>
</file>

<file path=ppt/slides/_rels/slide6.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0" Type="http://schemas.openxmlformats.org/officeDocument/2006/relationships/slideLayout" Target="../slideLayouts/slideLayout5.xml"/><Relationship Id="rId2" Type="http://schemas.openxmlformats.org/officeDocument/2006/relationships/tags" Target="../tags/tag65.xml"/><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7.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0" Type="http://schemas.openxmlformats.org/officeDocument/2006/relationships/slideLayout" Target="../slideLayouts/slideLayout5.xml"/><Relationship Id="rId1" Type="http://schemas.openxmlformats.org/officeDocument/2006/relationships/tags" Target="../tags/tag83.xml"/></Relationships>
</file>

<file path=ppt/slides/_rels/slide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0" Type="http://schemas.openxmlformats.org/officeDocument/2006/relationships/slideLayout" Target="../slideLayouts/slideLayout5.xml"/><Relationship Id="rId1" Type="http://schemas.openxmlformats.org/officeDocument/2006/relationships/tags" Target="../tags/tag9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3958900" y="1028700"/>
            <a:ext cx="7560000" cy="2520000"/>
          </a:xfrm>
        </p:spPr>
        <p:txBody>
          <a:bodyPr/>
          <a:lstStyle/>
          <a:p>
            <a:r>
              <a:rPr lang="en-US" altLang="zh-CN" dirty="0" err="1"/>
              <a:t>Open</a:t>
            </a:r>
            <a:r>
              <a:rPr lang="en-US" altLang="zh-CN" sz="7200" dirty="0" err="1">
                <a:solidFill>
                  <a:schemeClr val="accent1"/>
                </a:solidFill>
              </a:rPr>
              <a:t>Chain</a:t>
            </a:r>
            <a:endParaRPr lang="en-US" dirty="0">
              <a:solidFill>
                <a:schemeClr val="accent1"/>
              </a:solidFill>
            </a:endParaRPr>
          </a:p>
        </p:txBody>
      </p:sp>
      <p:sp>
        <p:nvSpPr>
          <p:cNvPr id="9" name="副标题 8"/>
          <p:cNvSpPr>
            <a:spLocks noGrp="1"/>
          </p:cNvSpPr>
          <p:nvPr>
            <p:ph type="subTitle" sz="quarter" idx="1"/>
          </p:nvPr>
        </p:nvSpPr>
        <p:spPr>
          <a:xfrm>
            <a:off x="3958899" y="3671832"/>
            <a:ext cx="7560000" cy="900000"/>
          </a:xfrm>
        </p:spPr>
        <p:txBody>
          <a:bodyPr/>
          <a:lstStyle/>
          <a:p>
            <a:r>
              <a:rPr lang="zh-CN" altLang="en-US" dirty="0"/>
              <a:t>开源社区双向选择与协作推荐系统</a:t>
            </a:r>
            <a:endParaRPr lang="en-US" dirty="0"/>
          </a:p>
        </p:txBody>
      </p:sp>
      <p:sp>
        <p:nvSpPr>
          <p:cNvPr id="4" name="文本占位符 3"/>
          <p:cNvSpPr>
            <a:spLocks noGrp="1"/>
          </p:cNvSpPr>
          <p:nvPr>
            <p:ph type="body" sz="quarter" idx="13"/>
          </p:nvPr>
        </p:nvSpPr>
        <p:spPr>
          <a:xfrm>
            <a:off x="4739577" y="5171305"/>
            <a:ext cx="4320000" cy="288000"/>
          </a:xfrm>
        </p:spPr>
        <p:txBody>
          <a:bodyPr>
            <a:noAutofit/>
          </a:bodyPr>
          <a:lstStyle/>
          <a:p>
            <a:r>
              <a:rPr lang="zh-CN" altLang="en-US" sz="1500" dirty="0"/>
              <a:t>队伍名称：</a:t>
            </a:r>
            <a:r>
              <a:rPr lang="en-US" altLang="zh-CN" sz="1500" dirty="0" err="1"/>
              <a:t>DataThinkers</a:t>
            </a:r>
            <a:endParaRPr lang="en-US" sz="1500" dirty="0"/>
          </a:p>
        </p:txBody>
      </p:sp>
      <p:sp>
        <p:nvSpPr>
          <p:cNvPr id="7" name="文本占位符 6"/>
          <p:cNvSpPr>
            <a:spLocks noGrp="1"/>
          </p:cNvSpPr>
          <p:nvPr>
            <p:ph type="body" sz="quarter" idx="14"/>
          </p:nvPr>
        </p:nvSpPr>
        <p:spPr>
          <a:xfrm>
            <a:off x="4739577" y="5831855"/>
            <a:ext cx="4320000" cy="288000"/>
          </a:xfrm>
        </p:spPr>
        <p:txBody>
          <a:bodyPr>
            <a:noAutofit/>
          </a:bodyPr>
          <a:lstStyle/>
          <a:p>
            <a:pPr>
              <a:lnSpc>
                <a:spcPct val="120000"/>
              </a:lnSpc>
            </a:pPr>
            <a:r>
              <a:rPr lang="zh-CN" altLang="en-US" sz="1500" dirty="0"/>
              <a:t>队长：王宏伟</a:t>
            </a:r>
            <a:endParaRPr lang="en-US" altLang="zh-CN" sz="1500" dirty="0"/>
          </a:p>
          <a:p>
            <a:pPr>
              <a:lnSpc>
                <a:spcPct val="120000"/>
              </a:lnSpc>
            </a:pPr>
            <a:r>
              <a:rPr lang="zh-CN" altLang="en-US" sz="1500" dirty="0"/>
              <a:t>队员：詹江叶煜</a:t>
            </a:r>
            <a:endParaRPr lang="en-US" sz="1500" dirty="0"/>
          </a:p>
        </p:txBody>
      </p:sp>
      <p:pic>
        <p:nvPicPr>
          <p:cNvPr id="2" name="图片 1"/>
          <p:cNvPicPr>
            <a:picLocks noChangeAspect="1"/>
          </p:cNvPicPr>
          <p:nvPr/>
        </p:nvPicPr>
        <p:blipFill>
          <a:blip r:embed="rId1"/>
          <a:stretch>
            <a:fillRect/>
          </a:stretch>
        </p:blipFill>
        <p:spPr>
          <a:xfrm>
            <a:off x="7384415" y="4156075"/>
            <a:ext cx="4807585" cy="27019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开源生态中的核心要素</a:t>
            </a:r>
            <a:endParaRPr lang="en-US" altLang="zh-CN"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1947" y="1345479"/>
            <a:ext cx="8287569" cy="4673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a:xfrm>
            <a:off x="5295182" y="6241024"/>
            <a:ext cx="2934929" cy="355189"/>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zh-CN" altLang="en-US" dirty="0"/>
              <a:t>项目相似度网络图</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目标与任务</a:t>
            </a:r>
            <a:endParaRPr lang="en-US" dirty="0"/>
          </a:p>
        </p:txBody>
      </p:sp>
      <p:sp>
        <p:nvSpPr>
          <p:cNvPr id="4" name="TextBox 3"/>
          <p:cNvSpPr txBox="1"/>
          <p:nvPr/>
        </p:nvSpPr>
        <p:spPr>
          <a:xfrm>
            <a:off x="893694" y="1170471"/>
            <a:ext cx="11012637" cy="1068736"/>
          </a:xfrm>
          <a:prstGeom prst="rect">
            <a:avLst/>
          </a:prstGeom>
          <a:noFill/>
        </p:spPr>
        <p:txBody>
          <a:bodyPr wrap="square" lIns="90000" tIns="72000" rIns="90000" bIns="72000"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zh-CN" altLang="en-US" sz="2000" b="1" dirty="0">
                <a:solidFill>
                  <a:schemeClr val="tx1"/>
                </a:solidFill>
              </a:rPr>
              <a:t>本项目旨在探索 </a:t>
            </a:r>
            <a:r>
              <a:rPr lang="zh-CN" altLang="en-US" sz="2000" b="1" dirty="0">
                <a:solidFill>
                  <a:schemeClr val="accent1"/>
                </a:solidFill>
              </a:rPr>
              <a:t>项目和项目、人和人、项目和人 </a:t>
            </a:r>
            <a:r>
              <a:rPr lang="zh-CN" altLang="en-US" sz="2000" b="1" dirty="0">
                <a:solidFill>
                  <a:schemeClr val="tx1"/>
                </a:solidFill>
              </a:rPr>
              <a:t>这三种关系，构建</a:t>
            </a:r>
            <a:r>
              <a:rPr lang="zh-CN" altLang="en-US" sz="2000" b="1" dirty="0">
                <a:solidFill>
                  <a:schemeClr val="accent1"/>
                </a:solidFill>
              </a:rPr>
              <a:t>开源社区协作推荐系统</a:t>
            </a:r>
            <a:r>
              <a:rPr lang="zh-CN" altLang="en-US" sz="2000" b="1" dirty="0">
                <a:solidFill>
                  <a:schemeClr val="tx1"/>
                </a:solidFill>
              </a:rPr>
              <a:t>，</a:t>
            </a:r>
            <a:endParaRPr lang="en-US" altLang="zh-CN" sz="2000" b="1" dirty="0">
              <a:solidFill>
                <a:schemeClr val="tx1"/>
              </a:solidFill>
            </a:endParaRPr>
          </a:p>
          <a:p>
            <a:pPr algn="l"/>
            <a:r>
              <a:rPr lang="zh-CN" altLang="en-US" sz="2000" b="1" dirty="0">
                <a:solidFill>
                  <a:schemeClr val="tx1"/>
                </a:solidFill>
              </a:rPr>
              <a:t>帮助实现更高效的资源匹配和更紧密的社区协作，我们把这个系统命名为</a:t>
            </a:r>
            <a:r>
              <a:rPr lang="en-US" altLang="zh-CN" sz="2000" b="1" dirty="0" err="1">
                <a:solidFill>
                  <a:schemeClr val="accent1"/>
                </a:solidFill>
              </a:rPr>
              <a:t>OpenChain</a:t>
            </a:r>
            <a:r>
              <a:rPr lang="zh-CN" altLang="en-US" sz="2000" b="1" dirty="0">
                <a:solidFill>
                  <a:schemeClr val="tx1"/>
                </a:solidFill>
              </a:rPr>
              <a:t>。</a:t>
            </a:r>
            <a:endParaRPr lang="en-US" altLang="zh-CN" sz="2000" b="1" dirty="0">
              <a:solidFill>
                <a:schemeClr val="tx1"/>
              </a:solidFill>
            </a:endParaRPr>
          </a:p>
        </p:txBody>
      </p:sp>
      <p:grpSp>
        <p:nvGrpSpPr>
          <p:cNvPr id="37" name="组合 36"/>
          <p:cNvGrpSpPr>
            <a:grpSpLocks noChangeAspect="1"/>
          </p:cNvGrpSpPr>
          <p:nvPr>
            <p:custDataLst>
              <p:tags r:id="rId1"/>
            </p:custDataLst>
          </p:nvPr>
        </p:nvGrpSpPr>
        <p:grpSpPr>
          <a:xfrm>
            <a:off x="3483751" y="2566208"/>
            <a:ext cx="5832521" cy="3808057"/>
            <a:chOff x="634684" y="1765428"/>
            <a:chExt cx="5832521" cy="3808057"/>
          </a:xfrm>
        </p:grpSpPr>
        <p:grpSp>
          <p:nvGrpSpPr>
            <p:cNvPr id="38" name="组合 37"/>
            <p:cNvGrpSpPr/>
            <p:nvPr/>
          </p:nvGrpSpPr>
          <p:grpSpPr>
            <a:xfrm>
              <a:off x="634684" y="1777003"/>
              <a:ext cx="2118318" cy="2525511"/>
              <a:chOff x="634684" y="1777003"/>
              <a:chExt cx="2118318" cy="2525511"/>
            </a:xfrm>
          </p:grpSpPr>
          <p:sp>
            <p:nvSpPr>
              <p:cNvPr id="49" name="1"/>
              <p:cNvSpPr/>
              <p:nvPr>
                <p:custDataLst>
                  <p:tags r:id="rId2"/>
                </p:custDataLst>
              </p:nvPr>
            </p:nvSpPr>
            <p:spPr bwMode="auto">
              <a:xfrm rot="5400000">
                <a:off x="812429" y="3259527"/>
                <a:ext cx="1266825" cy="819150"/>
              </a:xfrm>
              <a:custGeom>
                <a:avLst/>
                <a:gdLst>
                  <a:gd name="T0" fmla="*/ 34 w 336"/>
                  <a:gd name="T1" fmla="*/ 217 h 217"/>
                  <a:gd name="T2" fmla="*/ 132 w 336"/>
                  <a:gd name="T3" fmla="*/ 119 h 217"/>
                  <a:gd name="T4" fmla="*/ 204 w 336"/>
                  <a:gd name="T5" fmla="*/ 119 h 217"/>
                  <a:gd name="T6" fmla="*/ 302 w 336"/>
                  <a:gd name="T7" fmla="*/ 217 h 217"/>
                  <a:gd name="T8" fmla="*/ 319 w 336"/>
                  <a:gd name="T9" fmla="*/ 199 h 217"/>
                  <a:gd name="T10" fmla="*/ 319 w 336"/>
                  <a:gd name="T11" fmla="*/ 138 h 217"/>
                  <a:gd name="T12" fmla="*/ 199 w 336"/>
                  <a:gd name="T13" fmla="*/ 17 h 217"/>
                  <a:gd name="T14" fmla="*/ 137 w 336"/>
                  <a:gd name="T15" fmla="*/ 17 h 217"/>
                  <a:gd name="T16" fmla="*/ 17 w 336"/>
                  <a:gd name="T17" fmla="*/ 138 h 217"/>
                  <a:gd name="T18" fmla="*/ 17 w 336"/>
                  <a:gd name="T19" fmla="*/ 199 h 217"/>
                  <a:gd name="T20" fmla="*/ 34 w 336"/>
                  <a:gd name="T21"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217">
                    <a:moveTo>
                      <a:pt x="34" y="217"/>
                    </a:moveTo>
                    <a:cubicBezTo>
                      <a:pt x="132" y="119"/>
                      <a:pt x="132" y="119"/>
                      <a:pt x="132" y="119"/>
                    </a:cubicBezTo>
                    <a:cubicBezTo>
                      <a:pt x="152" y="99"/>
                      <a:pt x="184" y="99"/>
                      <a:pt x="204" y="119"/>
                    </a:cubicBezTo>
                    <a:cubicBezTo>
                      <a:pt x="302" y="217"/>
                      <a:pt x="302" y="217"/>
                      <a:pt x="302" y="217"/>
                    </a:cubicBezTo>
                    <a:cubicBezTo>
                      <a:pt x="319" y="199"/>
                      <a:pt x="319" y="199"/>
                      <a:pt x="319" y="199"/>
                    </a:cubicBezTo>
                    <a:cubicBezTo>
                      <a:pt x="336" y="182"/>
                      <a:pt x="336" y="155"/>
                      <a:pt x="319" y="138"/>
                    </a:cubicBezTo>
                    <a:cubicBezTo>
                      <a:pt x="199" y="17"/>
                      <a:pt x="199" y="17"/>
                      <a:pt x="199" y="17"/>
                    </a:cubicBezTo>
                    <a:cubicBezTo>
                      <a:pt x="182" y="0"/>
                      <a:pt x="154" y="0"/>
                      <a:pt x="137" y="17"/>
                    </a:cubicBezTo>
                    <a:cubicBezTo>
                      <a:pt x="17" y="138"/>
                      <a:pt x="17" y="138"/>
                      <a:pt x="17" y="138"/>
                    </a:cubicBezTo>
                    <a:cubicBezTo>
                      <a:pt x="0" y="155"/>
                      <a:pt x="0" y="182"/>
                      <a:pt x="17" y="199"/>
                    </a:cubicBezTo>
                    <a:lnTo>
                      <a:pt x="34" y="217"/>
                    </a:lnTo>
                    <a:close/>
                  </a:path>
                </a:pathLst>
              </a:custGeom>
              <a:gradFill>
                <a:gsLst>
                  <a:gs pos="0">
                    <a:schemeClr val="accent1">
                      <a:lumMod val="60000"/>
                      <a:lumOff val="40000"/>
                    </a:schemeClr>
                  </a:gs>
                  <a:gs pos="6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b="1">
                  <a:solidFill>
                    <a:schemeClr val="lt1"/>
                  </a:solidFill>
                </a:endParaRPr>
              </a:p>
            </p:txBody>
          </p:sp>
          <p:sp>
            <p:nvSpPr>
              <p:cNvPr id="50" name="Index-1"/>
              <p:cNvSpPr txBox="1"/>
              <p:nvPr>
                <p:custDataLst>
                  <p:tags r:id="rId3"/>
                </p:custDataLst>
              </p:nvPr>
            </p:nvSpPr>
            <p:spPr>
              <a:xfrm>
                <a:off x="739888" y="3506904"/>
                <a:ext cx="470000" cy="400110"/>
              </a:xfrm>
              <a:prstGeom prst="rect">
                <a:avLst/>
              </a:prstGeom>
              <a:noFill/>
            </p:spPr>
            <p:txBody>
              <a:bodyPr wrap="none" rtlCol="0">
                <a:spAutoFit/>
              </a:bodyPr>
              <a:lstStyle/>
              <a:p>
                <a:r>
                  <a:rPr lang="en-US" altLang="zh-CN" sz="2000" b="1" dirty="0">
                    <a:solidFill>
                      <a:schemeClr val="accent1"/>
                    </a:solidFill>
                    <a:latin typeface="Arial" panose="020B0604020202020204" pitchFamily="34" charset="0"/>
                    <a:ea typeface="微软雅黑" panose="020B0503020204020204" pitchFamily="34" charset="-122"/>
                  </a:rPr>
                  <a:t>01</a:t>
                </a:r>
                <a:endParaRPr lang="zh-CN" altLang="en-US" sz="2000" b="1" dirty="0">
                  <a:solidFill>
                    <a:schemeClr val="accent1"/>
                  </a:solidFill>
                  <a:latin typeface="Arial" panose="020B0604020202020204" pitchFamily="34" charset="0"/>
                  <a:ea typeface="微软雅黑" panose="020B0503020204020204" pitchFamily="34" charset="-122"/>
                </a:endParaRPr>
              </a:p>
            </p:txBody>
          </p:sp>
          <p:sp>
            <p:nvSpPr>
              <p:cNvPr id="51" name="Title-1"/>
              <p:cNvSpPr/>
              <p:nvPr>
                <p:custDataLst>
                  <p:tags r:id="rId4"/>
                </p:custDataLst>
              </p:nvPr>
            </p:nvSpPr>
            <p:spPr>
              <a:xfrm>
                <a:off x="634684" y="1777003"/>
                <a:ext cx="1791463" cy="226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nSpc>
                    <a:spcPct val="130000"/>
                  </a:lnSpc>
                </a:pPr>
                <a:r>
                  <a:rPr lang="zh-CN" altLang="en-US" sz="2400" b="1" dirty="0">
                    <a:solidFill>
                      <a:schemeClr val="accent1"/>
                    </a:solidFill>
                    <a:sym typeface="Arial" panose="020B0604020202020204" pitchFamily="34" charset="0"/>
                  </a:rPr>
                  <a:t>项目与项目</a:t>
                </a:r>
                <a:endParaRPr lang="en-US" altLang="zh-CN" sz="2400" b="1" dirty="0">
                  <a:solidFill>
                    <a:schemeClr val="accent1"/>
                  </a:solidFill>
                  <a:sym typeface="Arial" panose="020B0604020202020204" pitchFamily="34" charset="0"/>
                </a:endParaRPr>
              </a:p>
            </p:txBody>
          </p:sp>
          <p:sp>
            <p:nvSpPr>
              <p:cNvPr id="52" name="Body-1"/>
              <p:cNvSpPr/>
              <p:nvPr>
                <p:custDataLst>
                  <p:tags r:id="rId5"/>
                </p:custDataLst>
              </p:nvPr>
            </p:nvSpPr>
            <p:spPr>
              <a:xfrm>
                <a:off x="634684" y="2003495"/>
                <a:ext cx="2118318" cy="788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zh-CN" altLang="en-US" sz="2000" dirty="0">
                    <a:solidFill>
                      <a:schemeClr val="tx1"/>
                    </a:solidFill>
                  </a:rPr>
                  <a:t>构建开源项目协作网络</a:t>
                </a:r>
                <a:endParaRPr kumimoji="0" lang="en-GB" altLang="zh-CN" sz="2000" b="0" i="0" u="none" strike="noStrike" kern="1200" cap="none" spc="0" normalizeH="0" baseline="0" noProof="0" dirty="0">
                  <a:ln>
                    <a:noFill/>
                  </a:ln>
                  <a:solidFill>
                    <a:schemeClr val="tx1"/>
                  </a:solidFill>
                  <a:effectLst/>
                  <a:uLnTx/>
                  <a:uFillTx/>
                </a:endParaRPr>
              </a:p>
            </p:txBody>
          </p:sp>
        </p:grpSp>
        <p:grpSp>
          <p:nvGrpSpPr>
            <p:cNvPr id="39" name="组合 38"/>
            <p:cNvGrpSpPr/>
            <p:nvPr/>
          </p:nvGrpSpPr>
          <p:grpSpPr>
            <a:xfrm>
              <a:off x="4194724" y="1765428"/>
              <a:ext cx="2272481" cy="2537087"/>
              <a:chOff x="4194724" y="1765428"/>
              <a:chExt cx="2272481" cy="2537087"/>
            </a:xfrm>
          </p:grpSpPr>
          <p:sp>
            <p:nvSpPr>
              <p:cNvPr id="45" name="3"/>
              <p:cNvSpPr/>
              <p:nvPr>
                <p:custDataLst>
                  <p:tags r:id="rId6"/>
                </p:custDataLst>
              </p:nvPr>
            </p:nvSpPr>
            <p:spPr bwMode="auto">
              <a:xfrm rot="5400000" flipV="1">
                <a:off x="4371517" y="3261115"/>
                <a:ext cx="1266825" cy="815975"/>
              </a:xfrm>
              <a:custGeom>
                <a:avLst/>
                <a:gdLst>
                  <a:gd name="T0" fmla="*/ 302 w 337"/>
                  <a:gd name="T1" fmla="*/ 0 h 216"/>
                  <a:gd name="T2" fmla="*/ 205 w 337"/>
                  <a:gd name="T3" fmla="*/ 98 h 216"/>
                  <a:gd name="T4" fmla="*/ 132 w 337"/>
                  <a:gd name="T5" fmla="*/ 98 h 216"/>
                  <a:gd name="T6" fmla="*/ 34 w 337"/>
                  <a:gd name="T7" fmla="*/ 0 h 216"/>
                  <a:gd name="T8" fmla="*/ 17 w 337"/>
                  <a:gd name="T9" fmla="*/ 17 h 216"/>
                  <a:gd name="T10" fmla="*/ 17 w 337"/>
                  <a:gd name="T11" fmla="*/ 79 h 216"/>
                  <a:gd name="T12" fmla="*/ 137 w 337"/>
                  <a:gd name="T13" fmla="*/ 199 h 216"/>
                  <a:gd name="T14" fmla="*/ 199 w 337"/>
                  <a:gd name="T15" fmla="*/ 199 h 216"/>
                  <a:gd name="T16" fmla="*/ 319 w 337"/>
                  <a:gd name="T17" fmla="*/ 79 h 216"/>
                  <a:gd name="T18" fmla="*/ 319 w 337"/>
                  <a:gd name="T19" fmla="*/ 17 h 216"/>
                  <a:gd name="T20" fmla="*/ 302 w 337"/>
                  <a:gd name="T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16">
                    <a:moveTo>
                      <a:pt x="302" y="0"/>
                    </a:moveTo>
                    <a:cubicBezTo>
                      <a:pt x="205" y="98"/>
                      <a:pt x="205" y="98"/>
                      <a:pt x="205" y="98"/>
                    </a:cubicBezTo>
                    <a:cubicBezTo>
                      <a:pt x="185" y="118"/>
                      <a:pt x="152" y="118"/>
                      <a:pt x="132" y="98"/>
                    </a:cubicBezTo>
                    <a:cubicBezTo>
                      <a:pt x="34" y="0"/>
                      <a:pt x="34" y="0"/>
                      <a:pt x="34" y="0"/>
                    </a:cubicBezTo>
                    <a:cubicBezTo>
                      <a:pt x="17" y="17"/>
                      <a:pt x="17" y="17"/>
                      <a:pt x="17" y="17"/>
                    </a:cubicBezTo>
                    <a:cubicBezTo>
                      <a:pt x="0" y="34"/>
                      <a:pt x="0" y="62"/>
                      <a:pt x="17" y="79"/>
                    </a:cubicBezTo>
                    <a:cubicBezTo>
                      <a:pt x="137" y="199"/>
                      <a:pt x="137" y="199"/>
                      <a:pt x="137" y="199"/>
                    </a:cubicBezTo>
                    <a:cubicBezTo>
                      <a:pt x="155" y="216"/>
                      <a:pt x="182" y="216"/>
                      <a:pt x="199" y="199"/>
                    </a:cubicBezTo>
                    <a:cubicBezTo>
                      <a:pt x="319" y="79"/>
                      <a:pt x="319" y="79"/>
                      <a:pt x="319" y="79"/>
                    </a:cubicBezTo>
                    <a:cubicBezTo>
                      <a:pt x="337" y="62"/>
                      <a:pt x="337" y="34"/>
                      <a:pt x="319" y="17"/>
                    </a:cubicBezTo>
                    <a:lnTo>
                      <a:pt x="302" y="0"/>
                    </a:lnTo>
                    <a:close/>
                  </a:path>
                </a:pathLst>
              </a:custGeom>
              <a:gradFill>
                <a:gsLst>
                  <a:gs pos="0">
                    <a:schemeClr val="accent3">
                      <a:lumMod val="20000"/>
                      <a:lumOff val="80000"/>
                    </a:schemeClr>
                  </a:gs>
                  <a:gs pos="59000">
                    <a:schemeClr val="accent3"/>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b="1" dirty="0">
                  <a:solidFill>
                    <a:schemeClr val="lt1"/>
                  </a:solidFill>
                </a:endParaRPr>
              </a:p>
            </p:txBody>
          </p:sp>
          <p:sp>
            <p:nvSpPr>
              <p:cNvPr id="46" name="Index-3"/>
              <p:cNvSpPr txBox="1"/>
              <p:nvPr>
                <p:custDataLst>
                  <p:tags r:id="rId7"/>
                </p:custDataLst>
              </p:nvPr>
            </p:nvSpPr>
            <p:spPr>
              <a:xfrm>
                <a:off x="4299928" y="3506904"/>
                <a:ext cx="470000" cy="400110"/>
              </a:xfrm>
              <a:prstGeom prst="rect">
                <a:avLst/>
              </a:prstGeom>
              <a:noFill/>
            </p:spPr>
            <p:txBody>
              <a:bodyPr wrap="none" rtlCol="0">
                <a:spAutoFit/>
              </a:bodyPr>
              <a:lstStyle/>
              <a:p>
                <a:r>
                  <a:rPr lang="en-US" altLang="zh-CN" sz="2000" b="1" dirty="0">
                    <a:solidFill>
                      <a:schemeClr val="accent3"/>
                    </a:solidFill>
                    <a:latin typeface="Arial" panose="020B0604020202020204" pitchFamily="34" charset="0"/>
                    <a:ea typeface="微软雅黑" panose="020B0503020204020204" pitchFamily="34" charset="-122"/>
                  </a:rPr>
                  <a:t>03</a:t>
                </a:r>
                <a:endParaRPr lang="zh-CN" altLang="en-US" sz="2000" b="1" dirty="0">
                  <a:solidFill>
                    <a:schemeClr val="accent3"/>
                  </a:solidFill>
                  <a:latin typeface="Arial" panose="020B0604020202020204" pitchFamily="34" charset="0"/>
                  <a:ea typeface="微软雅黑" panose="020B0503020204020204" pitchFamily="34" charset="-122"/>
                </a:endParaRPr>
              </a:p>
            </p:txBody>
          </p:sp>
          <p:sp>
            <p:nvSpPr>
              <p:cNvPr id="47" name="Title-3"/>
              <p:cNvSpPr/>
              <p:nvPr>
                <p:custDataLst>
                  <p:tags r:id="rId8"/>
                </p:custDataLst>
              </p:nvPr>
            </p:nvSpPr>
            <p:spPr>
              <a:xfrm>
                <a:off x="4194724" y="1765428"/>
                <a:ext cx="2272481" cy="226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30000"/>
                  </a:lnSpc>
                </a:pPr>
                <a:r>
                  <a:rPr lang="zh-CN" altLang="en-US" sz="2400" b="1" dirty="0">
                    <a:solidFill>
                      <a:schemeClr val="accent3"/>
                    </a:solidFill>
                    <a:sym typeface="Arial" panose="020B0604020202020204" pitchFamily="34" charset="0"/>
                  </a:rPr>
                  <a:t>项目与人</a:t>
                </a:r>
                <a:endParaRPr lang="en-US" altLang="zh-CN" sz="2400" b="1" dirty="0">
                  <a:solidFill>
                    <a:schemeClr val="accent3"/>
                  </a:solidFill>
                  <a:sym typeface="Arial" panose="020B0604020202020204" pitchFamily="34" charset="0"/>
                </a:endParaRPr>
              </a:p>
            </p:txBody>
          </p:sp>
          <p:sp>
            <p:nvSpPr>
              <p:cNvPr id="48" name="Body-3"/>
              <p:cNvSpPr/>
              <p:nvPr>
                <p:custDataLst>
                  <p:tags r:id="rId9"/>
                </p:custDataLst>
              </p:nvPr>
            </p:nvSpPr>
            <p:spPr>
              <a:xfrm>
                <a:off x="4194724" y="1991920"/>
                <a:ext cx="2118318" cy="788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zh-CN" altLang="en-US" sz="2000" dirty="0">
                    <a:solidFill>
                      <a:schemeClr val="tx1"/>
                    </a:solidFill>
                  </a:rPr>
                  <a:t>双向选择推荐系统</a:t>
                </a:r>
                <a:endParaRPr kumimoji="0" lang="en-GB" altLang="zh-CN" sz="2000" b="0" i="0" u="none" strike="noStrike" kern="1200" cap="none" spc="0" normalizeH="0" baseline="0" noProof="0" dirty="0">
                  <a:ln>
                    <a:noFill/>
                  </a:ln>
                  <a:solidFill>
                    <a:schemeClr val="tx1"/>
                  </a:solidFill>
                  <a:effectLst/>
                  <a:uLnTx/>
                  <a:uFillTx/>
                </a:endParaRPr>
              </a:p>
            </p:txBody>
          </p:sp>
        </p:grpSp>
        <p:grpSp>
          <p:nvGrpSpPr>
            <p:cNvPr id="40" name="组合 39"/>
            <p:cNvGrpSpPr/>
            <p:nvPr/>
          </p:nvGrpSpPr>
          <p:grpSpPr>
            <a:xfrm>
              <a:off x="2519908" y="3051753"/>
              <a:ext cx="2128742" cy="2521732"/>
              <a:chOff x="2519908" y="3051753"/>
              <a:chExt cx="2128742" cy="2521732"/>
            </a:xfrm>
          </p:grpSpPr>
          <p:sp>
            <p:nvSpPr>
              <p:cNvPr id="41" name="2"/>
              <p:cNvSpPr/>
              <p:nvPr>
                <p:custDataLst>
                  <p:tags r:id="rId10"/>
                </p:custDataLst>
              </p:nvPr>
            </p:nvSpPr>
            <p:spPr bwMode="auto">
              <a:xfrm rot="16200000">
                <a:off x="2592767" y="3277178"/>
                <a:ext cx="1266825" cy="815975"/>
              </a:xfrm>
              <a:custGeom>
                <a:avLst/>
                <a:gdLst>
                  <a:gd name="T0" fmla="*/ 302 w 336"/>
                  <a:gd name="T1" fmla="*/ 0 h 216"/>
                  <a:gd name="T2" fmla="*/ 205 w 336"/>
                  <a:gd name="T3" fmla="*/ 98 h 216"/>
                  <a:gd name="T4" fmla="*/ 132 w 336"/>
                  <a:gd name="T5" fmla="*/ 98 h 216"/>
                  <a:gd name="T6" fmla="*/ 34 w 336"/>
                  <a:gd name="T7" fmla="*/ 0 h 216"/>
                  <a:gd name="T8" fmla="*/ 17 w 336"/>
                  <a:gd name="T9" fmla="*/ 17 h 216"/>
                  <a:gd name="T10" fmla="*/ 17 w 336"/>
                  <a:gd name="T11" fmla="*/ 79 h 216"/>
                  <a:gd name="T12" fmla="*/ 137 w 336"/>
                  <a:gd name="T13" fmla="*/ 199 h 216"/>
                  <a:gd name="T14" fmla="*/ 199 w 336"/>
                  <a:gd name="T15" fmla="*/ 199 h 216"/>
                  <a:gd name="T16" fmla="*/ 319 w 336"/>
                  <a:gd name="T17" fmla="*/ 79 h 216"/>
                  <a:gd name="T18" fmla="*/ 319 w 336"/>
                  <a:gd name="T19" fmla="*/ 17 h 216"/>
                  <a:gd name="T20" fmla="*/ 302 w 336"/>
                  <a:gd name="T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216">
                    <a:moveTo>
                      <a:pt x="302" y="0"/>
                    </a:moveTo>
                    <a:cubicBezTo>
                      <a:pt x="205" y="98"/>
                      <a:pt x="205" y="98"/>
                      <a:pt x="205" y="98"/>
                    </a:cubicBezTo>
                    <a:cubicBezTo>
                      <a:pt x="184" y="118"/>
                      <a:pt x="152" y="118"/>
                      <a:pt x="132" y="98"/>
                    </a:cubicBezTo>
                    <a:cubicBezTo>
                      <a:pt x="34" y="0"/>
                      <a:pt x="34" y="0"/>
                      <a:pt x="34" y="0"/>
                    </a:cubicBezTo>
                    <a:cubicBezTo>
                      <a:pt x="17" y="17"/>
                      <a:pt x="17" y="17"/>
                      <a:pt x="17" y="17"/>
                    </a:cubicBezTo>
                    <a:cubicBezTo>
                      <a:pt x="0" y="34"/>
                      <a:pt x="0" y="62"/>
                      <a:pt x="17" y="79"/>
                    </a:cubicBezTo>
                    <a:cubicBezTo>
                      <a:pt x="137" y="199"/>
                      <a:pt x="137" y="199"/>
                      <a:pt x="137" y="199"/>
                    </a:cubicBezTo>
                    <a:cubicBezTo>
                      <a:pt x="154" y="216"/>
                      <a:pt x="182" y="216"/>
                      <a:pt x="199" y="199"/>
                    </a:cubicBezTo>
                    <a:cubicBezTo>
                      <a:pt x="319" y="79"/>
                      <a:pt x="319" y="79"/>
                      <a:pt x="319" y="79"/>
                    </a:cubicBezTo>
                    <a:cubicBezTo>
                      <a:pt x="336" y="62"/>
                      <a:pt x="336" y="34"/>
                      <a:pt x="319" y="17"/>
                    </a:cubicBezTo>
                    <a:lnTo>
                      <a:pt x="302" y="0"/>
                    </a:lnTo>
                    <a:close/>
                  </a:path>
                </a:pathLst>
              </a:custGeom>
              <a:gradFill>
                <a:gsLst>
                  <a:gs pos="0">
                    <a:schemeClr val="accent2">
                      <a:lumMod val="60000"/>
                      <a:lumOff val="40000"/>
                    </a:schemeClr>
                  </a:gs>
                  <a:gs pos="60000">
                    <a:schemeClr val="accent2"/>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b="1"/>
              </a:p>
            </p:txBody>
          </p:sp>
          <p:sp>
            <p:nvSpPr>
              <p:cNvPr id="42" name="Index-2"/>
              <p:cNvSpPr txBox="1"/>
              <p:nvPr>
                <p:custDataLst>
                  <p:tags r:id="rId11"/>
                </p:custDataLst>
              </p:nvPr>
            </p:nvSpPr>
            <p:spPr>
              <a:xfrm>
                <a:off x="2519908" y="3506904"/>
                <a:ext cx="470000" cy="400110"/>
              </a:xfrm>
              <a:prstGeom prst="rect">
                <a:avLst/>
              </a:prstGeom>
              <a:noFill/>
            </p:spPr>
            <p:txBody>
              <a:bodyPr wrap="none" rtlCol="0">
                <a:spAutoFit/>
              </a:bodyPr>
              <a:lstStyle/>
              <a:p>
                <a:r>
                  <a:rPr lang="en-US" altLang="zh-CN" sz="2000" b="1" dirty="0">
                    <a:solidFill>
                      <a:schemeClr val="accent2"/>
                    </a:solidFill>
                    <a:latin typeface="Arial" panose="020B0604020202020204" pitchFamily="34" charset="0"/>
                    <a:ea typeface="微软雅黑" panose="020B0503020204020204" pitchFamily="34" charset="-122"/>
                  </a:rPr>
                  <a:t>02</a:t>
                </a:r>
                <a:endParaRPr lang="zh-CN" altLang="en-US" sz="2000" b="1" dirty="0">
                  <a:solidFill>
                    <a:schemeClr val="accent2"/>
                  </a:solidFill>
                  <a:latin typeface="Arial" panose="020B0604020202020204" pitchFamily="34" charset="0"/>
                  <a:ea typeface="微软雅黑" panose="020B0503020204020204" pitchFamily="34" charset="-122"/>
                </a:endParaRPr>
              </a:p>
            </p:txBody>
          </p:sp>
          <p:sp>
            <p:nvSpPr>
              <p:cNvPr id="43" name="Body-2"/>
              <p:cNvSpPr/>
              <p:nvPr>
                <p:custDataLst>
                  <p:tags r:id="rId12"/>
                </p:custDataLst>
              </p:nvPr>
            </p:nvSpPr>
            <p:spPr>
              <a:xfrm>
                <a:off x="2530332" y="4785248"/>
                <a:ext cx="2118318" cy="788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zh-CN" altLang="en-US" sz="2000" dirty="0">
                    <a:solidFill>
                      <a:schemeClr val="tx1"/>
                    </a:solidFill>
                  </a:rPr>
                  <a:t>贡献者协作潜力与好友推荐</a:t>
                </a:r>
                <a:endParaRPr kumimoji="0" lang="en-GB" altLang="zh-CN" sz="2000" b="0" i="0" u="none" strike="noStrike" kern="1200" cap="none" spc="0" normalizeH="0" baseline="0" noProof="0" dirty="0">
                  <a:ln>
                    <a:noFill/>
                  </a:ln>
                  <a:solidFill>
                    <a:schemeClr val="tx1"/>
                  </a:solidFill>
                  <a:effectLst/>
                  <a:uLnTx/>
                  <a:uFillTx/>
                </a:endParaRPr>
              </a:p>
            </p:txBody>
          </p:sp>
          <p:sp>
            <p:nvSpPr>
              <p:cNvPr id="44" name="Title-2"/>
              <p:cNvSpPr/>
              <p:nvPr>
                <p:custDataLst>
                  <p:tags r:id="rId13"/>
                </p:custDataLst>
              </p:nvPr>
            </p:nvSpPr>
            <p:spPr>
              <a:xfrm>
                <a:off x="2530332" y="4558646"/>
                <a:ext cx="1305471" cy="226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30000"/>
                  </a:lnSpc>
                </a:pPr>
                <a:r>
                  <a:rPr lang="zh-CN" altLang="en-US" sz="2400" b="1" dirty="0">
                    <a:solidFill>
                      <a:schemeClr val="accent2"/>
                    </a:solidFill>
                    <a:sym typeface="Arial" panose="020B0604020202020204" pitchFamily="34" charset="0"/>
                  </a:rPr>
                  <a:t>人与人</a:t>
                </a:r>
                <a:endParaRPr lang="en-US" altLang="zh-CN" sz="2400" b="1" dirty="0">
                  <a:solidFill>
                    <a:schemeClr val="accent2"/>
                  </a:solidFill>
                  <a:sym typeface="Arial" panose="020B0604020202020204" pitchFamily="34" charset="0"/>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395089" y="1692322"/>
            <a:ext cx="6686720" cy="1516988"/>
          </a:xfrm>
        </p:spPr>
        <p:txBody>
          <a:bodyPr/>
          <a:lstStyle/>
          <a:p>
            <a:r>
              <a:rPr lang="zh-CN" altLang="en-US" dirty="0"/>
              <a:t>项目主要方向</a:t>
            </a:r>
            <a:endParaRPr lang="en-US" dirty="0"/>
          </a:p>
        </p:txBody>
      </p:sp>
      <p:sp>
        <p:nvSpPr>
          <p:cNvPr id="25" name="文本占位符 24"/>
          <p:cNvSpPr>
            <a:spLocks noGrp="1"/>
          </p:cNvSpPr>
          <p:nvPr>
            <p:ph type="body" sz="quarter" idx="1"/>
          </p:nvPr>
        </p:nvSpPr>
        <p:spPr>
          <a:xfrm>
            <a:off x="4365592" y="3468584"/>
            <a:ext cx="6686720" cy="2489764"/>
          </a:xfrm>
        </p:spPr>
        <p:txBody>
          <a:bodyPr>
            <a:normAutofit/>
          </a:bodyPr>
          <a:lstStyle/>
          <a:p>
            <a:pPr marL="457200" indent="-457200">
              <a:buAutoNum type="arabicPeriod"/>
            </a:pPr>
            <a:r>
              <a:rPr lang="zh-CN" altLang="en-US" dirty="0"/>
              <a:t>项目与项目：构建开源项目协作网络</a:t>
            </a:r>
            <a:endParaRPr lang="en-US" altLang="zh-CN" dirty="0"/>
          </a:p>
          <a:p>
            <a:pPr marL="457200" indent="-457200">
              <a:buAutoNum type="arabicPeriod"/>
            </a:pPr>
            <a:r>
              <a:rPr lang="zh-CN" altLang="en-US" dirty="0"/>
              <a:t>人与人：贡献者协作潜力与好友推荐</a:t>
            </a:r>
            <a:endParaRPr lang="en-US" altLang="zh-CN" dirty="0"/>
          </a:p>
          <a:p>
            <a:pPr marL="457200" indent="-457200">
              <a:buAutoNum type="arabicPeriod"/>
            </a:pPr>
            <a:r>
              <a:rPr lang="zh-CN" altLang="en-US" dirty="0"/>
              <a:t>项目与人：双向选择推荐系统</a:t>
            </a:r>
            <a:endParaRPr lang="en-US" dirty="0"/>
          </a:p>
        </p:txBody>
      </p:sp>
      <p:sp>
        <p:nvSpPr>
          <p:cNvPr id="2" name="TextBox 1"/>
          <p:cNvSpPr txBox="1"/>
          <p:nvPr/>
        </p:nvSpPr>
        <p:spPr>
          <a:xfrm>
            <a:off x="2615212" y="2224585"/>
            <a:ext cx="1440000" cy="903490"/>
          </a:xfrm>
          <a:prstGeom prst="rect">
            <a:avLst/>
          </a:prstGeom>
          <a:noFill/>
        </p:spPr>
        <p:txBody>
          <a:bodyPr wrap="square" rtlCol="0" anchor="ctr">
            <a:normAutofit/>
          </a:bodyPr>
          <a:lstStyle/>
          <a:p>
            <a:pPr algn="ctr"/>
            <a:r>
              <a:rPr lang="en-US" altLang="zh-CN" sz="4800" b="1" dirty="0">
                <a:solidFill>
                  <a:schemeClr val="accent1"/>
                </a:solidFill>
              </a:rPr>
              <a:t>02</a:t>
            </a:r>
            <a:endParaRPr lang="zh-CN" altLang="en-US" sz="4800" b="1" dirty="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1. 项目与项目：构建开源项目协作网络</a:t>
            </a:r>
            <a:endParaRPr lang="zh-CN" altLang="en-US"/>
          </a:p>
        </p:txBody>
      </p:sp>
      <p:sp>
        <p:nvSpPr>
          <p:cNvPr id="4" name="矩形 3"/>
          <p:cNvSpPr/>
          <p:nvPr>
            <p:custDataLst>
              <p:tags r:id="rId2"/>
            </p:custDataLst>
          </p:nvPr>
        </p:nvSpPr>
        <p:spPr>
          <a:xfrm>
            <a:off x="896115" y="1542545"/>
            <a:ext cx="4595301" cy="1179528"/>
          </a:xfrm>
          <a:prstGeom prst="rect">
            <a:avLst/>
          </a:prstGeom>
          <a:noFill/>
        </p:spPr>
        <p:txBody>
          <a:bodyPr wrap="none" lIns="0" tIns="0" rIns="0" bIns="0" rtlCol="0" anchor="b" anchorCtr="0">
            <a:noAutofit/>
          </a:bodyPr>
          <a:p>
            <a:pPr>
              <a:spcBef>
                <a:spcPct val="0"/>
              </a:spcBef>
              <a:spcAft>
                <a:spcPct val="0"/>
              </a:spcAft>
            </a:pPr>
            <a:r>
              <a:rPr lang="en-US" altLang="zh-CN" sz="7200" b="1" dirty="0">
                <a:solidFill>
                  <a:schemeClr val="accent1">
                    <a:lumMod val="40000"/>
                    <a:lumOff val="60000"/>
                  </a:schemeClr>
                </a:solidFill>
                <a:latin typeface="+mn-ea"/>
                <a:cs typeface="+mn-ea"/>
              </a:rPr>
              <a:t>01</a:t>
            </a:r>
            <a:endParaRPr lang="en-US" altLang="zh-CN" sz="7200" b="1" dirty="0">
              <a:solidFill>
                <a:schemeClr val="accent1">
                  <a:lumMod val="40000"/>
                  <a:lumOff val="60000"/>
                </a:schemeClr>
              </a:solidFill>
              <a:latin typeface="+mn-ea"/>
              <a:cs typeface="+mn-ea"/>
            </a:endParaRPr>
          </a:p>
        </p:txBody>
      </p:sp>
      <p:cxnSp>
        <p:nvCxnSpPr>
          <p:cNvPr id="6" name="直接连接符 5"/>
          <p:cNvCxnSpPr/>
          <p:nvPr>
            <p:custDataLst>
              <p:tags r:id="rId3"/>
            </p:custDataLst>
          </p:nvPr>
        </p:nvCxnSpPr>
        <p:spPr>
          <a:xfrm>
            <a:off x="896115" y="2869793"/>
            <a:ext cx="4590336" cy="0"/>
          </a:xfrm>
          <a:prstGeom prst="line">
            <a:avLst/>
          </a:prstGeom>
          <a:ln w="12700">
            <a:solidFill>
              <a:schemeClr val="accent1">
                <a:alpha val="60000"/>
              </a:schemeClr>
            </a:solidFill>
          </a:ln>
        </p:spPr>
        <p:style>
          <a:lnRef idx="2">
            <a:schemeClr val="accent1"/>
          </a:lnRef>
          <a:fillRef idx="0">
            <a:srgbClr val="FFFFFF"/>
          </a:fillRef>
          <a:effectRef idx="0">
            <a:srgbClr val="FFFFFF"/>
          </a:effectRef>
          <a:fontRef idx="minor">
            <a:schemeClr val="tx1"/>
          </a:fontRef>
        </p:style>
      </p:cxnSp>
      <p:sp>
        <p:nvSpPr>
          <p:cNvPr id="8" name="矩形 7"/>
          <p:cNvSpPr/>
          <p:nvPr>
            <p:custDataLst>
              <p:tags r:id="rId4"/>
            </p:custDataLst>
          </p:nvPr>
        </p:nvSpPr>
        <p:spPr>
          <a:xfrm>
            <a:off x="896115" y="3109205"/>
            <a:ext cx="4596791" cy="657315"/>
          </a:xfrm>
          <a:prstGeom prst="rect">
            <a:avLst/>
          </a:prstGeom>
          <a:noFill/>
        </p:spPr>
        <p:txBody>
          <a:bodyPr wrap="square" lIns="0" tIns="0" rIns="0" bIns="0" rtlCol="0" anchor="ctr">
            <a:noAutofit/>
          </a:bodyPr>
          <a:p>
            <a:pPr>
              <a:spcBef>
                <a:spcPct val="0"/>
              </a:spcBef>
              <a:spcAft>
                <a:spcPct val="0"/>
              </a:spcAft>
            </a:pPr>
            <a:r>
              <a:rPr lang="zh-CN" altLang="en-US" sz="2400" b="1" dirty="0">
                <a:solidFill>
                  <a:schemeClr val="accent1"/>
                </a:solidFill>
                <a:latin typeface="+mn-ea"/>
                <a:cs typeface="+mn-ea"/>
              </a:rPr>
              <a:t>目标：</a:t>
            </a:r>
            <a:endParaRPr lang="zh-CN" altLang="en-US" sz="2400" b="1" dirty="0">
              <a:solidFill>
                <a:schemeClr val="accent1"/>
              </a:solidFill>
              <a:latin typeface="+mn-ea"/>
              <a:cs typeface="+mn-ea"/>
            </a:endParaRPr>
          </a:p>
        </p:txBody>
      </p:sp>
      <p:sp>
        <p:nvSpPr>
          <p:cNvPr id="10" name="矩形 9"/>
          <p:cNvSpPr/>
          <p:nvPr>
            <p:custDataLst>
              <p:tags r:id="rId5"/>
            </p:custDataLst>
          </p:nvPr>
        </p:nvSpPr>
        <p:spPr>
          <a:xfrm>
            <a:off x="896115" y="3834428"/>
            <a:ext cx="4596466" cy="2435401"/>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600" dirty="0">
                <a:ln>
                  <a:noFill/>
                  <a:prstDash val="sysDot"/>
                </a:ln>
                <a:solidFill>
                  <a:schemeClr val="tx1">
                    <a:lumMod val="75000"/>
                    <a:lumOff val="25000"/>
                  </a:schemeClr>
                </a:solidFill>
                <a:latin typeface="+mn-ea"/>
                <a:cs typeface="+mn-ea"/>
              </a:rPr>
              <a:t>挖掘项目之间的协作潜力，为开源社区的资源整合提供建议。</a:t>
            </a:r>
            <a:endParaRPr lang="zh-CN" altLang="en-US" sz="1600" dirty="0">
              <a:ln>
                <a:noFill/>
                <a:prstDash val="sysDot"/>
              </a:ln>
              <a:solidFill>
                <a:schemeClr val="tx1">
                  <a:lumMod val="75000"/>
                  <a:lumOff val="25000"/>
                </a:schemeClr>
              </a:solidFill>
              <a:latin typeface="+mn-ea"/>
              <a:cs typeface="+mn-ea"/>
            </a:endParaRPr>
          </a:p>
        </p:txBody>
      </p:sp>
      <p:sp>
        <p:nvSpPr>
          <p:cNvPr id="12" name="矩形 11"/>
          <p:cNvSpPr/>
          <p:nvPr>
            <p:custDataLst>
              <p:tags r:id="rId6"/>
            </p:custDataLst>
          </p:nvPr>
        </p:nvSpPr>
        <p:spPr>
          <a:xfrm>
            <a:off x="6698535" y="1542545"/>
            <a:ext cx="4595302" cy="1179528"/>
          </a:xfrm>
          <a:prstGeom prst="rect">
            <a:avLst/>
          </a:prstGeom>
          <a:noFill/>
        </p:spPr>
        <p:txBody>
          <a:bodyPr wrap="none" lIns="0" tIns="0" rIns="0" bIns="0" rtlCol="0" anchor="b" anchorCtr="0">
            <a:noAutofit/>
          </a:bodyPr>
          <a:p>
            <a:pPr>
              <a:spcBef>
                <a:spcPct val="0"/>
              </a:spcBef>
              <a:spcAft>
                <a:spcPct val="0"/>
              </a:spcAft>
            </a:pPr>
            <a:r>
              <a:rPr lang="en-US" altLang="zh-CN" sz="7200" b="1" dirty="0">
                <a:solidFill>
                  <a:schemeClr val="accent1">
                    <a:lumMod val="40000"/>
                    <a:lumOff val="60000"/>
                  </a:schemeClr>
                </a:solidFill>
                <a:latin typeface="+mn-ea"/>
                <a:cs typeface="+mn-ea"/>
              </a:rPr>
              <a:t>02</a:t>
            </a:r>
            <a:endParaRPr lang="en-US" altLang="zh-CN" sz="7200" b="1" dirty="0">
              <a:solidFill>
                <a:schemeClr val="accent1">
                  <a:lumMod val="40000"/>
                  <a:lumOff val="60000"/>
                </a:schemeClr>
              </a:solidFill>
              <a:latin typeface="+mn-ea"/>
              <a:cs typeface="+mn-ea"/>
            </a:endParaRPr>
          </a:p>
        </p:txBody>
      </p:sp>
      <p:cxnSp>
        <p:nvCxnSpPr>
          <p:cNvPr id="13" name="直接连接符 12"/>
          <p:cNvCxnSpPr/>
          <p:nvPr>
            <p:custDataLst>
              <p:tags r:id="rId7"/>
            </p:custDataLst>
          </p:nvPr>
        </p:nvCxnSpPr>
        <p:spPr>
          <a:xfrm>
            <a:off x="6698535" y="2869793"/>
            <a:ext cx="4590336" cy="0"/>
          </a:xfrm>
          <a:prstGeom prst="line">
            <a:avLst/>
          </a:prstGeom>
          <a:ln w="12700">
            <a:solidFill>
              <a:schemeClr val="accent1">
                <a:alpha val="60000"/>
              </a:schemeClr>
            </a:solidFill>
          </a:ln>
        </p:spPr>
        <p:style>
          <a:lnRef idx="2">
            <a:schemeClr val="accent1"/>
          </a:lnRef>
          <a:fillRef idx="0">
            <a:srgbClr val="FFFFFF"/>
          </a:fillRef>
          <a:effectRef idx="0">
            <a:srgbClr val="FFFFFF"/>
          </a:effectRef>
          <a:fontRef idx="minor">
            <a:schemeClr val="tx1"/>
          </a:fontRef>
        </p:style>
      </p:cxnSp>
      <p:sp>
        <p:nvSpPr>
          <p:cNvPr id="17" name="矩形 16"/>
          <p:cNvSpPr/>
          <p:nvPr>
            <p:custDataLst>
              <p:tags r:id="rId8"/>
            </p:custDataLst>
          </p:nvPr>
        </p:nvSpPr>
        <p:spPr>
          <a:xfrm>
            <a:off x="6698535" y="3109205"/>
            <a:ext cx="4596791" cy="657315"/>
          </a:xfrm>
          <a:prstGeom prst="rect">
            <a:avLst/>
          </a:prstGeom>
          <a:noFill/>
        </p:spPr>
        <p:txBody>
          <a:bodyPr wrap="square" lIns="0" tIns="0" rIns="0" bIns="0" rtlCol="0" anchor="ctr">
            <a:noAutofit/>
          </a:bodyPr>
          <a:p>
            <a:pPr>
              <a:spcBef>
                <a:spcPct val="0"/>
              </a:spcBef>
              <a:spcAft>
                <a:spcPct val="0"/>
              </a:spcAft>
            </a:pPr>
            <a:r>
              <a:rPr lang="zh-CN" altLang="en-US" sz="2400" b="1" dirty="0">
                <a:solidFill>
                  <a:schemeClr val="accent1"/>
                </a:solidFill>
                <a:latin typeface="+mn-ea"/>
                <a:cs typeface="+mn-ea"/>
              </a:rPr>
              <a:t>任务描述：</a:t>
            </a:r>
            <a:endParaRPr lang="zh-CN" altLang="en-US" sz="2400" b="1" dirty="0">
              <a:solidFill>
                <a:schemeClr val="accent1"/>
              </a:solidFill>
              <a:latin typeface="+mn-ea"/>
              <a:cs typeface="+mn-ea"/>
            </a:endParaRPr>
          </a:p>
        </p:txBody>
      </p:sp>
      <p:sp>
        <p:nvSpPr>
          <p:cNvPr id="21" name="矩形 20"/>
          <p:cNvSpPr/>
          <p:nvPr>
            <p:custDataLst>
              <p:tags r:id="rId9"/>
            </p:custDataLst>
          </p:nvPr>
        </p:nvSpPr>
        <p:spPr>
          <a:xfrm>
            <a:off x="6698535" y="3834428"/>
            <a:ext cx="4596466" cy="2435401"/>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600" dirty="0">
                <a:ln>
                  <a:noFill/>
                  <a:prstDash val="sysDot"/>
                </a:ln>
                <a:solidFill>
                  <a:schemeClr val="tx1">
                    <a:lumMod val="75000"/>
                    <a:lumOff val="25000"/>
                  </a:schemeClr>
                </a:solidFill>
                <a:latin typeface="+mn-ea"/>
                <a:cs typeface="+mn-ea"/>
              </a:rPr>
              <a:t>构建一个项目协作网络，将各个项目作为网络中的节点。设计“协作潜力值” 指标，并将其作为连接节点的边的权重。针对项目协作网络中的给定节点，采取如K-Means等聚类分析方法，寻找与其邻近的节点，进而为该给定节点所代表的项目，推荐合适的其他项目。</a:t>
            </a:r>
            <a:endParaRPr lang="zh-CN" altLang="en-US" sz="1600" dirty="0">
              <a:ln>
                <a:noFill/>
                <a:prstDash val="sysDot"/>
              </a:ln>
              <a:solidFill>
                <a:schemeClr val="tx1">
                  <a:lumMod val="75000"/>
                  <a:lumOff val="25000"/>
                </a:schemeClr>
              </a:solidFill>
              <a:latin typeface="+mn-ea"/>
              <a:cs typeface="+mn-ea"/>
            </a:endParaRPr>
          </a:p>
        </p:txBody>
      </p:sp>
    </p:spTree>
    <p:custDataLst>
      <p:tags r:id="rId1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项目与项目：构建开源项目协作网络</a:t>
            </a:r>
            <a:endParaRPr lang="en-US" dirty="0"/>
          </a:p>
        </p:txBody>
      </p:sp>
      <p:grpSp>
        <p:nvGrpSpPr>
          <p:cNvPr id="40" name="组合 39"/>
          <p:cNvGrpSpPr>
            <a:grpSpLocks noChangeAspect="1"/>
          </p:cNvGrpSpPr>
          <p:nvPr>
            <p:custDataLst>
              <p:tags r:id="rId1"/>
            </p:custDataLst>
          </p:nvPr>
        </p:nvGrpSpPr>
        <p:grpSpPr>
          <a:xfrm>
            <a:off x="2511453" y="1562116"/>
            <a:ext cx="7140478" cy="4415481"/>
            <a:chOff x="688778" y="1421947"/>
            <a:chExt cx="7140478" cy="4415481"/>
          </a:xfrm>
        </p:grpSpPr>
        <p:grpSp>
          <p:nvGrpSpPr>
            <p:cNvPr id="41" name="组合 40"/>
            <p:cNvGrpSpPr/>
            <p:nvPr/>
          </p:nvGrpSpPr>
          <p:grpSpPr>
            <a:xfrm>
              <a:off x="688778" y="1421947"/>
              <a:ext cx="3486905" cy="2301012"/>
              <a:chOff x="688778" y="1421947"/>
              <a:chExt cx="3486905" cy="2301012"/>
            </a:xfrm>
          </p:grpSpPr>
          <p:sp>
            <p:nvSpPr>
              <p:cNvPr id="77" name="Index-1"/>
              <p:cNvSpPr txBox="1"/>
              <p:nvPr>
                <p:custDataLst>
                  <p:tags r:id="rId2"/>
                </p:custDataLst>
              </p:nvPr>
            </p:nvSpPr>
            <p:spPr>
              <a:xfrm>
                <a:off x="698375" y="1421947"/>
                <a:ext cx="6270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dirty="0">
                    <a:latin typeface="+mn-ea"/>
                  </a:rPr>
                  <a:t>01</a:t>
                </a:r>
                <a:endParaRPr kumimoji="0" lang="en-US" altLang="zh-CN" sz="2800" b="1" i="0" u="none" strike="noStrike" kern="1200" cap="none" spc="0" normalizeH="0" baseline="0" noProof="0" dirty="0">
                  <a:ln>
                    <a:noFill/>
                  </a:ln>
                  <a:effectLst/>
                  <a:uLnTx/>
                  <a:uFillTx/>
                  <a:latin typeface="+mn-ea"/>
                  <a:cs typeface="+mn-cs"/>
                </a:endParaRPr>
              </a:p>
            </p:txBody>
          </p:sp>
          <p:cxnSp>
            <p:nvCxnSpPr>
              <p:cNvPr id="78" name="1"/>
              <p:cNvCxnSpPr/>
              <p:nvPr>
                <p:custDataLst>
                  <p:tags r:id="rId3"/>
                </p:custDataLst>
              </p:nvPr>
            </p:nvCxnSpPr>
            <p:spPr>
              <a:xfrm>
                <a:off x="756431" y="2017737"/>
                <a:ext cx="33516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Body-1"/>
              <p:cNvSpPr/>
              <p:nvPr>
                <p:custDataLst>
                  <p:tags r:id="rId4"/>
                </p:custDataLst>
              </p:nvPr>
            </p:nvSpPr>
            <p:spPr>
              <a:xfrm>
                <a:off x="688778" y="2491173"/>
                <a:ext cx="3486905" cy="1231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zh-CN" altLang="en-US" sz="1400" dirty="0">
                    <a:solidFill>
                      <a:schemeClr val="tx1"/>
                    </a:solidFill>
                    <a:latin typeface="+mn-ea"/>
                  </a:rPr>
                  <a:t>使用 </a:t>
                </a:r>
                <a:r>
                  <a:rPr lang="en-US" altLang="zh-CN" sz="1400" dirty="0" err="1">
                    <a:solidFill>
                      <a:schemeClr val="tx1"/>
                    </a:solidFill>
                    <a:latin typeface="+mn-ea"/>
                  </a:rPr>
                  <a:t>OpenDigger</a:t>
                </a:r>
                <a:r>
                  <a:rPr lang="en-US" altLang="zh-CN" sz="1400" dirty="0">
                    <a:solidFill>
                      <a:schemeClr val="tx1"/>
                    </a:solidFill>
                    <a:latin typeface="+mn-ea"/>
                  </a:rPr>
                  <a:t> </a:t>
                </a:r>
                <a:r>
                  <a:rPr lang="zh-CN" altLang="en-US" sz="1400" dirty="0">
                    <a:solidFill>
                      <a:schemeClr val="tx1"/>
                    </a:solidFill>
                    <a:latin typeface="+mn-ea"/>
                  </a:rPr>
                  <a:t>及网络爬虫技术，获取项目相关数据，如仓库活跃度、贡献者名单、</a:t>
                </a:r>
                <a:r>
                  <a:rPr lang="en-US" altLang="zh-CN" sz="1400" dirty="0">
                    <a:solidFill>
                      <a:schemeClr val="tx1"/>
                    </a:solidFill>
                    <a:latin typeface="+mn-ea"/>
                  </a:rPr>
                  <a:t> </a:t>
                </a:r>
                <a:r>
                  <a:rPr lang="en-US" altLang="zh-CN" sz="1400" dirty="0" err="1">
                    <a:solidFill>
                      <a:schemeClr val="tx1"/>
                    </a:solidFill>
                    <a:latin typeface="+mn-ea"/>
                  </a:rPr>
                  <a:t>Openrank</a:t>
                </a:r>
                <a:r>
                  <a:rPr lang="zh-CN" altLang="en-US" sz="1400" dirty="0">
                    <a:solidFill>
                      <a:schemeClr val="tx1"/>
                    </a:solidFill>
                    <a:latin typeface="+mn-ea"/>
                  </a:rPr>
                  <a:t>值等。整合并清洗这些数据。</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80" name="Title-1"/>
              <p:cNvSpPr/>
              <p:nvPr>
                <p:custDataLst>
                  <p:tags r:id="rId5"/>
                </p:custDataLst>
              </p:nvPr>
            </p:nvSpPr>
            <p:spPr>
              <a:xfrm>
                <a:off x="698375" y="2183396"/>
                <a:ext cx="33528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rPr>
                  <a:t>数据收集</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nvGrpSpPr>
            <p:cNvPr id="42" name="组合 41"/>
            <p:cNvGrpSpPr/>
            <p:nvPr/>
          </p:nvGrpSpPr>
          <p:grpSpPr>
            <a:xfrm>
              <a:off x="698375" y="3752637"/>
              <a:ext cx="3409656" cy="2084791"/>
              <a:chOff x="8140825" y="1421947"/>
              <a:chExt cx="3409656" cy="1996522"/>
            </a:xfrm>
          </p:grpSpPr>
          <p:sp>
            <p:nvSpPr>
              <p:cNvPr id="73" name="Index-3"/>
              <p:cNvSpPr txBox="1"/>
              <p:nvPr>
                <p:custDataLst>
                  <p:tags r:id="rId6"/>
                </p:custDataLst>
              </p:nvPr>
            </p:nvSpPr>
            <p:spPr>
              <a:xfrm>
                <a:off x="8140825" y="1421947"/>
                <a:ext cx="6270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effectLst/>
                    <a:uLnTx/>
                    <a:uFillTx/>
                    <a:latin typeface="+mn-ea"/>
                    <a:cs typeface="+mn-cs"/>
                  </a:rPr>
                  <a:t>03</a:t>
                </a:r>
                <a:endParaRPr kumimoji="0" lang="en-US" altLang="zh-CN" sz="2800" b="1" i="0" u="none" strike="noStrike" kern="1200" cap="none" spc="0" normalizeH="0" baseline="0" noProof="0" dirty="0">
                  <a:ln>
                    <a:noFill/>
                  </a:ln>
                  <a:effectLst/>
                  <a:uLnTx/>
                  <a:uFillTx/>
                  <a:latin typeface="+mn-ea"/>
                  <a:cs typeface="+mn-cs"/>
                </a:endParaRPr>
              </a:p>
            </p:txBody>
          </p:sp>
          <p:sp>
            <p:nvSpPr>
              <p:cNvPr id="74" name="Body-3"/>
              <p:cNvSpPr/>
              <p:nvPr>
                <p:custDataLst>
                  <p:tags r:id="rId7"/>
                </p:custDataLst>
              </p:nvPr>
            </p:nvSpPr>
            <p:spPr>
              <a:xfrm>
                <a:off x="8140825" y="2520851"/>
                <a:ext cx="3352801" cy="897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zh-CN" altLang="en-US" sz="1400" dirty="0">
                    <a:solidFill>
                      <a:schemeClr val="tx1"/>
                    </a:solidFill>
                    <a:latin typeface="+mn-ea"/>
                  </a:rPr>
                  <a:t>使用 </a:t>
                </a:r>
                <a:r>
                  <a:rPr lang="en-US" altLang="zh-CN" sz="1400" dirty="0" err="1">
                    <a:solidFill>
                      <a:schemeClr val="tx1"/>
                    </a:solidFill>
                    <a:latin typeface="+mn-ea"/>
                  </a:rPr>
                  <a:t>EasyGraph</a:t>
                </a:r>
                <a:r>
                  <a:rPr lang="en-US" altLang="zh-CN" sz="1400" dirty="0">
                    <a:solidFill>
                      <a:schemeClr val="tx1"/>
                    </a:solidFill>
                    <a:latin typeface="+mn-ea"/>
                  </a:rPr>
                  <a:t> </a:t>
                </a:r>
                <a:r>
                  <a:rPr lang="zh-CN" altLang="en-US" sz="1400" dirty="0">
                    <a:solidFill>
                      <a:schemeClr val="tx1"/>
                    </a:solidFill>
                    <a:latin typeface="+mn-ea"/>
                  </a:rPr>
                  <a:t>构建项目协作网络。以开源项目作为节点，以项目协作潜力值作权重，可视化展现在用户面前，借以识别自然形成的项目协作群组。</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75" name="Title-3"/>
              <p:cNvSpPr/>
              <p:nvPr>
                <p:custDataLst>
                  <p:tags r:id="rId8"/>
                </p:custDataLst>
              </p:nvPr>
            </p:nvSpPr>
            <p:spPr>
              <a:xfrm>
                <a:off x="8140825" y="2235688"/>
                <a:ext cx="33528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rPr>
                  <a:t>网络建模与分析</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cxnSp>
            <p:nvCxnSpPr>
              <p:cNvPr id="76" name="3"/>
              <p:cNvCxnSpPr/>
              <p:nvPr>
                <p:custDataLst>
                  <p:tags r:id="rId9"/>
                </p:custDataLst>
              </p:nvPr>
            </p:nvCxnSpPr>
            <p:spPr>
              <a:xfrm flipV="1">
                <a:off x="8198881" y="2017737"/>
                <a:ext cx="335160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4418399" y="1421947"/>
              <a:ext cx="3410857" cy="1966844"/>
              <a:chOff x="4418399" y="1421947"/>
              <a:chExt cx="3410857" cy="1966844"/>
            </a:xfrm>
          </p:grpSpPr>
          <p:sp>
            <p:nvSpPr>
              <p:cNvPr id="49" name="Index-2"/>
              <p:cNvSpPr txBox="1"/>
              <p:nvPr>
                <p:custDataLst>
                  <p:tags r:id="rId10"/>
                </p:custDataLst>
              </p:nvPr>
            </p:nvSpPr>
            <p:spPr>
              <a:xfrm>
                <a:off x="4419600" y="1421947"/>
                <a:ext cx="6270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mn-ea"/>
                    <a:cs typeface="+mn-cs"/>
                  </a:rPr>
                  <a:t>02</a:t>
                </a:r>
                <a:endParaRPr kumimoji="0" lang="en-US" altLang="zh-CN" sz="2800" b="1" i="0" u="none" strike="noStrike" kern="1200" cap="none" spc="0" normalizeH="0" baseline="0" noProof="0">
                  <a:ln>
                    <a:noFill/>
                  </a:ln>
                  <a:effectLst/>
                  <a:uLnTx/>
                  <a:uFillTx/>
                  <a:latin typeface="+mn-ea"/>
                  <a:cs typeface="+mn-cs"/>
                </a:endParaRPr>
              </a:p>
            </p:txBody>
          </p:sp>
          <p:cxnSp>
            <p:nvCxnSpPr>
              <p:cNvPr id="70" name="2"/>
              <p:cNvCxnSpPr/>
              <p:nvPr>
                <p:custDataLst>
                  <p:tags r:id="rId11"/>
                </p:custDataLst>
              </p:nvPr>
            </p:nvCxnSpPr>
            <p:spPr>
              <a:xfrm>
                <a:off x="4477656" y="2017737"/>
                <a:ext cx="33516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Body-2"/>
              <p:cNvSpPr/>
              <p:nvPr>
                <p:custDataLst>
                  <p:tags r:id="rId12"/>
                </p:custDataLst>
              </p:nvPr>
            </p:nvSpPr>
            <p:spPr>
              <a:xfrm>
                <a:off x="4418399" y="2491173"/>
                <a:ext cx="3352801" cy="897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765" rtl="0" eaLnBrk="1" fontAlgn="auto" latinLnBrk="0" hangingPunct="1">
                  <a:lnSpc>
                    <a:spcPct val="120000"/>
                  </a:lnSpc>
                  <a:spcBef>
                    <a:spcPts val="0"/>
                  </a:spcBef>
                  <a:spcAft>
                    <a:spcPts val="0"/>
                  </a:spcAft>
                  <a:buClrTx/>
                  <a:buSzPct val="100000"/>
                  <a:buFontTx/>
                  <a:buNone/>
                  <a:defRPr/>
                </a:pPr>
                <a:r>
                  <a:rPr kumimoji="0" lang="zh-CN" altLang="en-US" sz="1400" b="0" i="0" u="none" strike="noStrike" kern="1200" cap="none" spc="0" normalizeH="0" baseline="0" noProof="0" dirty="0">
                    <a:ln>
                      <a:noFill/>
                    </a:ln>
                    <a:solidFill>
                      <a:schemeClr val="tx1"/>
                    </a:solidFill>
                    <a:effectLst/>
                    <a:uLnTx/>
                    <a:uFillTx/>
                    <a:latin typeface="+mn-ea"/>
                    <a:cs typeface="+mn-cs"/>
                  </a:rPr>
                  <a:t>对提取到的关键特征进行加权分析，设计“协作潜力值”指标。使用如</a:t>
                </a:r>
                <a:r>
                  <a:rPr kumimoji="0" lang="en-US" altLang="zh-CN" sz="1400" b="0" i="0" u="none" strike="noStrike" kern="1200" cap="none" spc="0" normalizeH="0" baseline="0" noProof="0" dirty="0">
                    <a:ln>
                      <a:noFill/>
                    </a:ln>
                    <a:solidFill>
                      <a:schemeClr val="tx1"/>
                    </a:solidFill>
                    <a:effectLst/>
                    <a:uLnTx/>
                    <a:uFillTx/>
                    <a:latin typeface="+mn-ea"/>
                    <a:cs typeface="+mn-cs"/>
                  </a:rPr>
                  <a:t>K-Means</a:t>
                </a:r>
                <a:r>
                  <a:rPr kumimoji="0" lang="zh-CN" altLang="en-US" sz="1400" b="0" i="0" u="none" strike="noStrike" kern="1200" cap="none" spc="0" normalizeH="0" baseline="0" noProof="0" dirty="0">
                    <a:ln>
                      <a:noFill/>
                    </a:ln>
                    <a:solidFill>
                      <a:schemeClr val="tx1"/>
                    </a:solidFill>
                    <a:effectLst/>
                    <a:uLnTx/>
                    <a:uFillTx/>
                    <a:latin typeface="+mn-ea"/>
                    <a:cs typeface="+mn-cs"/>
                  </a:rPr>
                  <a:t>聚类分析算法计算项目间的关联度。</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72" name="Title-2"/>
              <p:cNvSpPr/>
              <p:nvPr>
                <p:custDataLst>
                  <p:tags r:id="rId13"/>
                </p:custDataLst>
              </p:nvPr>
            </p:nvSpPr>
            <p:spPr>
              <a:xfrm>
                <a:off x="4418399" y="2181573"/>
                <a:ext cx="3351600" cy="3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defRPr/>
                </a:pPr>
                <a:r>
                  <a:rPr lang="zh-CN" altLang="en-US" b="1" dirty="0">
                    <a:solidFill>
                      <a:schemeClr val="tx1"/>
                    </a:solidFill>
                    <a:latin typeface="+mn-ea"/>
                    <a:sym typeface="Arial" panose="020B0604020202020204" pitchFamily="34" charset="0"/>
                  </a:rPr>
                  <a:t>特征建模</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nvGrpSpPr>
            <p:cNvPr id="44" name="组合 43"/>
            <p:cNvGrpSpPr/>
            <p:nvPr/>
          </p:nvGrpSpPr>
          <p:grpSpPr>
            <a:xfrm>
              <a:off x="4419600" y="3752637"/>
              <a:ext cx="3409656" cy="2084791"/>
              <a:chOff x="698375" y="3752637"/>
              <a:chExt cx="3409656" cy="2084791"/>
            </a:xfrm>
          </p:grpSpPr>
          <p:sp>
            <p:nvSpPr>
              <p:cNvPr id="45" name="Index-4"/>
              <p:cNvSpPr txBox="1"/>
              <p:nvPr>
                <p:custDataLst>
                  <p:tags r:id="rId14"/>
                </p:custDataLst>
              </p:nvPr>
            </p:nvSpPr>
            <p:spPr>
              <a:xfrm>
                <a:off x="698375" y="3752637"/>
                <a:ext cx="627095" cy="523220"/>
              </a:xfrm>
              <a:prstGeom prst="rect">
                <a:avLst/>
              </a:prstGeom>
              <a:noFill/>
            </p:spPr>
            <p:txBody>
              <a:bodyPr wrap="none" rtlCol="0">
                <a:spAutoFit/>
              </a:bodyPr>
              <a:lstStyle>
                <a:defPPr>
                  <a:defRPr lang="zh-CN"/>
                </a:defPPr>
                <a:lvl1pPr>
                  <a:defRPr sz="2800" b="1"/>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effectLst/>
                    <a:uLnTx/>
                    <a:uFillTx/>
                    <a:latin typeface="+mn-ea"/>
                    <a:cs typeface="+mn-cs"/>
                  </a:rPr>
                  <a:t>04</a:t>
                </a:r>
                <a:endParaRPr kumimoji="0" lang="en-US" altLang="zh-CN" sz="2800" b="1" i="0" u="none" strike="noStrike" kern="1200" cap="none" spc="0" normalizeH="0" baseline="0" noProof="0" dirty="0">
                  <a:ln>
                    <a:noFill/>
                  </a:ln>
                  <a:effectLst/>
                  <a:uLnTx/>
                  <a:uFillTx/>
                  <a:latin typeface="+mn-ea"/>
                  <a:cs typeface="+mn-cs"/>
                </a:endParaRPr>
              </a:p>
            </p:txBody>
          </p:sp>
          <p:cxnSp>
            <p:nvCxnSpPr>
              <p:cNvPr id="46" name="4"/>
              <p:cNvCxnSpPr/>
              <p:nvPr>
                <p:custDataLst>
                  <p:tags r:id="rId15"/>
                </p:custDataLst>
              </p:nvPr>
            </p:nvCxnSpPr>
            <p:spPr>
              <a:xfrm>
                <a:off x="756431" y="4388399"/>
                <a:ext cx="33516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Body-4"/>
              <p:cNvSpPr/>
              <p:nvPr>
                <p:custDataLst>
                  <p:tags r:id="rId16"/>
                </p:custDataLst>
              </p:nvPr>
            </p:nvSpPr>
            <p:spPr>
              <a:xfrm>
                <a:off x="698375" y="4939810"/>
                <a:ext cx="3352801" cy="897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en-US" altLang="zh-CN" sz="1400" dirty="0">
                    <a:solidFill>
                      <a:schemeClr val="tx1"/>
                    </a:solidFill>
                    <a:latin typeface="+mn-ea"/>
                  </a:rPr>
                  <a:t>1</a:t>
                </a:r>
                <a:r>
                  <a:rPr lang="zh-CN" altLang="en-US" sz="1400" dirty="0">
                    <a:solidFill>
                      <a:schemeClr val="tx1"/>
                    </a:solidFill>
                    <a:latin typeface="+mn-ea"/>
                  </a:rPr>
                  <a:t>：可视化项目协作网络。</a:t>
                </a:r>
                <a:endParaRPr lang="en-US" altLang="zh-CN" sz="1400" dirty="0">
                  <a:solidFill>
                    <a:schemeClr val="tx1"/>
                  </a:solidFill>
                  <a:latin typeface="+mn-ea"/>
                </a:endParaRPr>
              </a:p>
              <a:p>
                <a:pPr lvl="0" defTabSz="913765">
                  <a:lnSpc>
                    <a:spcPct val="120000"/>
                  </a:lnSpc>
                  <a:buSzPct val="100000"/>
                  <a:defRPr/>
                </a:pPr>
                <a:r>
                  <a:rPr lang="en-US" altLang="zh-CN" sz="1400" dirty="0">
                    <a:solidFill>
                      <a:schemeClr val="tx1"/>
                    </a:solidFill>
                    <a:latin typeface="+mn-ea"/>
                  </a:rPr>
                  <a:t>2</a:t>
                </a:r>
                <a:r>
                  <a:rPr lang="zh-CN" altLang="en-US" sz="1400" dirty="0">
                    <a:solidFill>
                      <a:schemeClr val="tx1"/>
                    </a:solidFill>
                    <a:latin typeface="+mn-ea"/>
                  </a:rPr>
                  <a:t>：展示潜在协作项目的推荐列表。</a:t>
                </a:r>
                <a:endParaRPr lang="zh-CN" altLang="en-US" sz="1400" dirty="0">
                  <a:solidFill>
                    <a:schemeClr val="tx1"/>
                  </a:solidFill>
                  <a:latin typeface="+mn-ea"/>
                </a:endParaRPr>
              </a:p>
              <a:p>
                <a:pPr lvl="0" defTabSz="913765">
                  <a:lnSpc>
                    <a:spcPct val="120000"/>
                  </a:lnSpc>
                  <a:buSzPct val="100000"/>
                  <a:defRPr/>
                </a:pPr>
                <a:r>
                  <a:rPr lang="en-US" altLang="zh-CN" sz="1400" dirty="0">
                    <a:solidFill>
                      <a:schemeClr val="tx1"/>
                    </a:solidFill>
                    <a:latin typeface="+mn-ea"/>
                  </a:rPr>
                  <a:t>3</a:t>
                </a:r>
                <a:r>
                  <a:rPr lang="zh-CN" altLang="en-US" sz="1400" dirty="0">
                    <a:solidFill>
                      <a:schemeClr val="tx1"/>
                    </a:solidFill>
                    <a:latin typeface="+mn-ea"/>
                  </a:rPr>
                  <a:t>：提供基于项目的联合发布建议。</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48" name="Title-4"/>
              <p:cNvSpPr/>
              <p:nvPr>
                <p:custDataLst>
                  <p:tags r:id="rId17"/>
                </p:custDataLst>
              </p:nvPr>
            </p:nvSpPr>
            <p:spPr>
              <a:xfrm>
                <a:off x="698375" y="4602355"/>
                <a:ext cx="33528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defRPr/>
                </a:pPr>
                <a:r>
                  <a:rPr lang="zh-CN" altLang="en-US" b="1" dirty="0">
                    <a:solidFill>
                      <a:schemeClr val="tx1"/>
                    </a:solidFill>
                    <a:latin typeface="+mn-ea"/>
                    <a:sym typeface="Arial" panose="020B0604020202020204" pitchFamily="34" charset="0"/>
                  </a:rPr>
                  <a:t>成果展示</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2. 人与人：贡献者协作潜力与好友推荐</a:t>
            </a:r>
            <a:endParaRPr lang="zh-CN" altLang="en-US"/>
          </a:p>
        </p:txBody>
      </p:sp>
      <p:cxnSp>
        <p:nvCxnSpPr>
          <p:cNvPr id="76" name="直接连接符 75"/>
          <p:cNvCxnSpPr/>
          <p:nvPr>
            <p:custDataLst>
              <p:tags r:id="rId2"/>
            </p:custDataLst>
          </p:nvPr>
        </p:nvCxnSpPr>
        <p:spPr>
          <a:xfrm>
            <a:off x="6898640" y="5965825"/>
            <a:ext cx="4679315"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77" name="直接连接符 76"/>
          <p:cNvCxnSpPr/>
          <p:nvPr>
            <p:custDataLst>
              <p:tags r:id="rId3"/>
            </p:custDataLst>
          </p:nvPr>
        </p:nvCxnSpPr>
        <p:spPr>
          <a:xfrm>
            <a:off x="1627505" y="5865495"/>
            <a:ext cx="7217410"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1398" name="任意多边形: 形状 1397"/>
          <p:cNvSpPr/>
          <p:nvPr>
            <p:custDataLst>
              <p:tags r:id="rId4"/>
            </p:custDataLst>
          </p:nvPr>
        </p:nvSpPr>
        <p:spPr>
          <a:xfrm>
            <a:off x="635635" y="5552440"/>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4" name="任意多边形: 形状 1397"/>
          <p:cNvSpPr/>
          <p:nvPr>
            <p:custDataLst>
              <p:tags r:id="rId5"/>
            </p:custDataLst>
          </p:nvPr>
        </p:nvSpPr>
        <p:spPr>
          <a:xfrm>
            <a:off x="1092835" y="5670550"/>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cxnSp>
        <p:nvCxnSpPr>
          <p:cNvPr id="73" name="直接连接符 72"/>
          <p:cNvCxnSpPr/>
          <p:nvPr>
            <p:custDataLst>
              <p:tags r:id="rId6"/>
            </p:custDataLst>
          </p:nvPr>
        </p:nvCxnSpPr>
        <p:spPr>
          <a:xfrm>
            <a:off x="608965" y="1818640"/>
            <a:ext cx="3843655" cy="0"/>
          </a:xfrm>
          <a:prstGeom prst="line">
            <a:avLst/>
          </a:prstGeom>
          <a:ln w="9525" cap="rnd">
            <a:solidFill>
              <a:schemeClr val="accent1">
                <a:alpha val="35000"/>
              </a:schemeClr>
            </a:solidFill>
            <a:round/>
          </a:ln>
        </p:spPr>
        <p:style>
          <a:lnRef idx="3">
            <a:schemeClr val="accent1"/>
          </a:lnRef>
          <a:fillRef idx="0">
            <a:srgbClr val="FFFFFF"/>
          </a:fillRef>
          <a:effectRef idx="0">
            <a:srgbClr val="FFFFFF"/>
          </a:effectRef>
          <a:fontRef idx="minor">
            <a:schemeClr val="tx1"/>
          </a:fontRef>
        </p:style>
      </p:cxnSp>
      <p:cxnSp>
        <p:nvCxnSpPr>
          <p:cNvPr id="74" name="直接连接符 73"/>
          <p:cNvCxnSpPr/>
          <p:nvPr>
            <p:custDataLst>
              <p:tags r:id="rId7"/>
            </p:custDataLst>
          </p:nvPr>
        </p:nvCxnSpPr>
        <p:spPr>
          <a:xfrm>
            <a:off x="2518410" y="1924685"/>
            <a:ext cx="7999095" cy="635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5" name="任意多边形: 形状 1397"/>
          <p:cNvSpPr/>
          <p:nvPr>
            <p:custDataLst>
              <p:tags r:id="rId8"/>
            </p:custDataLst>
          </p:nvPr>
        </p:nvSpPr>
        <p:spPr>
          <a:xfrm>
            <a:off x="10650855" y="1641475"/>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形状 1397"/>
          <p:cNvSpPr/>
          <p:nvPr>
            <p:custDataLst>
              <p:tags r:id="rId9"/>
            </p:custDataLst>
          </p:nvPr>
        </p:nvSpPr>
        <p:spPr>
          <a:xfrm>
            <a:off x="11108055" y="1759585"/>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 name="直接连接符 1"/>
          <p:cNvCxnSpPr/>
          <p:nvPr>
            <p:custDataLst>
              <p:tags r:id="rId10"/>
            </p:custDataLst>
          </p:nvPr>
        </p:nvCxnSpPr>
        <p:spPr>
          <a:xfrm>
            <a:off x="740410" y="1534160"/>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3" name="直接连接符 2"/>
          <p:cNvCxnSpPr/>
          <p:nvPr>
            <p:custDataLst>
              <p:tags r:id="rId11"/>
            </p:custDataLst>
          </p:nvPr>
        </p:nvCxnSpPr>
        <p:spPr>
          <a:xfrm>
            <a:off x="11346815" y="5031105"/>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7" name="文本框 6" descr="7b0a2020202022776f7264617274223a20227b5c2269645c223a32353030343031312c5c227469645c223a5c225c227d220a7d0a"/>
          <p:cNvSpPr txBox="1"/>
          <p:nvPr>
            <p:custDataLst>
              <p:tags r:id="rId12"/>
            </p:custDataLst>
          </p:nvPr>
        </p:nvSpPr>
        <p:spPr>
          <a:xfrm>
            <a:off x="1092835" y="2148840"/>
            <a:ext cx="10015220" cy="3486150"/>
          </a:xfrm>
          <a:prstGeom prst="rect">
            <a:avLst/>
          </a:prstGeom>
          <a:noFill/>
        </p:spPr>
        <p:txBody>
          <a:bodyPr wrap="square" rtlCol="0" anchor="ctr" anchorCtr="0">
            <a:noAutofit/>
            <a:scene3d>
              <a:camera prst="perspectiveFront" fov="5400000"/>
              <a:lightRig rig="flat" dir="t"/>
            </a:scene3d>
            <a:sp3d contourW="1161" prstMaterial="matte">
              <a:extrusionClr>
                <a:srgbClr val="F6F587"/>
              </a:extrusionClr>
              <a:contourClr>
                <a:srgbClr val="3A3ED3"/>
              </a:contourClr>
            </a:sp3d>
          </a:bodyPr>
          <a:lstStyle/>
          <a:p>
            <a:pPr marL="0" lvl="0" indent="0" fontAlgn="auto">
              <a:lnSpc>
                <a:spcPct val="150000"/>
              </a:lnSpc>
            </a:pPr>
            <a:r>
              <a:rPr lang="zh-CN" altLang="en-US" sz="1600" kern="0" dirty="0">
                <a:ln w="1742" cmpd="sng"/>
                <a:gradFill>
                  <a:gsLst>
                    <a:gs pos="0">
                      <a:srgbClr val="8D9ECE"/>
                    </a:gs>
                    <a:gs pos="100000">
                      <a:srgbClr val="4AE9D3"/>
                    </a:gs>
                  </a:gsLst>
                  <a:lin ang="5400000" scaled="1"/>
                </a:gradFill>
                <a:effectLst>
                  <a:outerShdw blurRad="1161" dist="50800" dir="4140000" algn="bl" rotWithShape="0">
                    <a:srgbClr val="426FC1">
                      <a:alpha val="91000"/>
                    </a:srgbClr>
                  </a:outerShdw>
                  <a:reflection blurRad="4645" stA="20000" endA="50" endPos="500" dist="114300" dir="5400000" sy="-100000" algn="bl" rotWithShape="0"/>
                </a:effectLst>
                <a:latin typeface="汉仪菱心体简" panose="02010400000101010101" charset="-122"/>
                <a:ea typeface="汉仪菱心体简" panose="02010400000101010101" charset="-122"/>
                <a:sym typeface="+mn-ea"/>
              </a:rPr>
              <a:t>目标</a:t>
            </a:r>
            <a:r>
              <a:rPr lang="zh-CN" altLang="en-US" sz="1600" kern="0" dirty="0">
                <a:ln>
                  <a:noFill/>
                  <a:prstDash val="sysDot"/>
                </a:ln>
                <a:solidFill>
                  <a:schemeClr val="tx1">
                    <a:lumMod val="85000"/>
                    <a:lumOff val="15000"/>
                  </a:schemeClr>
                </a:solidFill>
                <a:latin typeface="+mn-ea"/>
                <a:sym typeface="+mn-ea"/>
              </a:rPr>
              <a:t>：</a:t>
            </a:r>
            <a:endParaRPr lang="zh-CN" altLang="en-US" sz="1600" kern="0" dirty="0">
              <a:ln>
                <a:noFill/>
                <a:prstDash val="sysDot"/>
              </a:ln>
              <a:solidFill>
                <a:schemeClr val="tx1">
                  <a:lumMod val="85000"/>
                  <a:lumOff val="15000"/>
                </a:schemeClr>
              </a:solidFill>
              <a:latin typeface="+mn-ea"/>
              <a:sym typeface="+mn-ea"/>
            </a:endParaRPr>
          </a:p>
          <a:p>
            <a:pPr marL="457200" lvl="1" indent="0" fontAlgn="auto">
              <a:lnSpc>
                <a:spcPct val="150000"/>
              </a:lnSpc>
            </a:pPr>
            <a:r>
              <a:rPr lang="zh-CN" altLang="en-US" sz="1600" kern="0" dirty="0">
                <a:ln>
                  <a:noFill/>
                  <a:prstDash val="sysDot"/>
                </a:ln>
                <a:solidFill>
                  <a:schemeClr val="tx1">
                    <a:lumMod val="85000"/>
                    <a:lumOff val="15000"/>
                  </a:schemeClr>
                </a:solidFill>
                <a:latin typeface="+mn-ea"/>
                <a:sym typeface="+mn-ea"/>
              </a:rPr>
              <a:t>分析贡献者之间的协作潜力，为开发者推荐适合的协作者或好友，促进社区内的合作与互动。</a:t>
            </a:r>
            <a:endParaRPr lang="zh-CN" altLang="en-US" sz="1600" kern="0" dirty="0">
              <a:ln>
                <a:noFill/>
                <a:prstDash val="sysDot"/>
              </a:ln>
              <a:solidFill>
                <a:schemeClr val="tx1">
                  <a:lumMod val="85000"/>
                  <a:lumOff val="15000"/>
                </a:schemeClr>
              </a:solidFill>
              <a:latin typeface="+mn-ea"/>
              <a:sym typeface="+mn-ea"/>
            </a:endParaRPr>
          </a:p>
          <a:p>
            <a:pPr marL="0" lvl="0" indent="0" fontAlgn="auto">
              <a:lnSpc>
                <a:spcPct val="150000"/>
              </a:lnSpc>
            </a:pPr>
            <a:r>
              <a:rPr lang="zh-CN" altLang="en-US" sz="1600" kern="0" dirty="0">
                <a:ln w="1742" cmpd="sng"/>
                <a:gradFill>
                  <a:gsLst>
                    <a:gs pos="0">
                      <a:srgbClr val="8D9ECE"/>
                    </a:gs>
                    <a:gs pos="100000">
                      <a:srgbClr val="4AE9D3"/>
                    </a:gs>
                  </a:gsLst>
                  <a:lin ang="5400000" scaled="1"/>
                </a:gradFill>
                <a:effectLst>
                  <a:outerShdw blurRad="1161" dist="50800" dir="4140000" algn="bl" rotWithShape="0">
                    <a:srgbClr val="426FC1">
                      <a:alpha val="91000"/>
                    </a:srgbClr>
                  </a:outerShdw>
                  <a:reflection blurRad="4645" stA="20000" endA="50" endPos="500" dist="114300" dir="5400000" sy="-100000" algn="bl" rotWithShape="0"/>
                </a:effectLst>
                <a:latin typeface="汉仪菱心体简" panose="02010400000101010101" charset="-122"/>
                <a:ea typeface="汉仪菱心体简" panose="02010400000101010101" charset="-122"/>
                <a:sym typeface="+mn-ea"/>
              </a:rPr>
              <a:t>任务描述</a:t>
            </a:r>
            <a:r>
              <a:rPr lang="zh-CN" altLang="en-US" sz="1600" kern="0" dirty="0">
                <a:ln>
                  <a:noFill/>
                  <a:prstDash val="sysDot"/>
                </a:ln>
                <a:solidFill>
                  <a:schemeClr val="tx1">
                    <a:lumMod val="85000"/>
                    <a:lumOff val="15000"/>
                  </a:schemeClr>
                </a:solidFill>
                <a:latin typeface="+mn-ea"/>
                <a:sym typeface="+mn-ea"/>
              </a:rPr>
              <a:t>：</a:t>
            </a:r>
            <a:endParaRPr lang="zh-CN" altLang="en-US" sz="1600" kern="0" dirty="0">
              <a:ln>
                <a:noFill/>
                <a:prstDash val="sysDot"/>
              </a:ln>
              <a:solidFill>
                <a:schemeClr val="tx1">
                  <a:lumMod val="85000"/>
                  <a:lumOff val="15000"/>
                </a:schemeClr>
              </a:solidFill>
              <a:latin typeface="+mn-ea"/>
              <a:sym typeface="+mn-ea"/>
            </a:endParaRPr>
          </a:p>
          <a:p>
            <a:pPr marL="457200" lvl="1" indent="0" fontAlgn="auto">
              <a:lnSpc>
                <a:spcPct val="150000"/>
              </a:lnSpc>
            </a:pPr>
            <a:r>
              <a:rPr lang="zh-CN" altLang="en-US" sz="1600" kern="0" dirty="0">
                <a:ln>
                  <a:noFill/>
                  <a:prstDash val="sysDot"/>
                </a:ln>
                <a:solidFill>
                  <a:schemeClr val="tx1">
                    <a:lumMod val="85000"/>
                    <a:lumOff val="15000"/>
                  </a:schemeClr>
                </a:solidFill>
                <a:latin typeface="+mn-ea"/>
                <a:sym typeface="+mn-ea"/>
              </a:rPr>
              <a:t>在这个推荐系统中，我们将构建贡献者协作网络，其中贡献者作为节点，设计“协作强度”指标作为边，通过EasyGraph分析社区结构，识别潜在的协作关系，为给定用户推荐合适的好友。</a:t>
            </a:r>
            <a:endParaRPr lang="zh-CN" altLang="en-US" sz="1600" kern="0" dirty="0">
              <a:ln>
                <a:noFill/>
                <a:prstDash val="sysDot"/>
              </a:ln>
              <a:solidFill>
                <a:schemeClr val="tx1">
                  <a:lumMod val="85000"/>
                  <a:lumOff val="15000"/>
                </a:schemeClr>
              </a:solidFill>
              <a:latin typeface="+mn-ea"/>
              <a:sym typeface="+mn-ea"/>
            </a:endParaRPr>
          </a:p>
          <a:p>
            <a:pPr marL="457200" lvl="1" indent="0" fontAlgn="auto">
              <a:lnSpc>
                <a:spcPct val="150000"/>
              </a:lnSpc>
            </a:pPr>
            <a:r>
              <a:rPr lang="zh-CN" altLang="en-US" sz="1600" kern="0" dirty="0">
                <a:ln>
                  <a:noFill/>
                  <a:prstDash val="sysDot"/>
                </a:ln>
                <a:solidFill>
                  <a:schemeClr val="tx1">
                    <a:lumMod val="85000"/>
                    <a:lumOff val="15000"/>
                  </a:schemeClr>
                </a:solidFill>
                <a:latin typeface="+mn-ea"/>
                <a:sym typeface="+mn-ea"/>
              </a:rPr>
              <a:t>根据用户在GitHub平台上的活跃度不同，应设计不同的推荐策略——</a:t>
            </a:r>
            <a:endParaRPr lang="zh-CN" altLang="en-US" sz="1600" kern="0" dirty="0">
              <a:ln>
                <a:noFill/>
                <a:prstDash val="sysDot"/>
              </a:ln>
              <a:solidFill>
                <a:schemeClr val="tx1">
                  <a:lumMod val="85000"/>
                  <a:lumOff val="15000"/>
                </a:schemeClr>
              </a:solidFill>
              <a:latin typeface="+mn-ea"/>
              <a:sym typeface="+mn-ea"/>
            </a:endParaRPr>
          </a:p>
          <a:p>
            <a:pPr marL="457200" lvl="1" indent="0" fontAlgn="auto">
              <a:lnSpc>
                <a:spcPct val="150000"/>
              </a:lnSpc>
            </a:pPr>
            <a:r>
              <a:rPr lang="zh-CN" altLang="en-US" sz="1600" kern="0" dirty="0">
                <a:ln>
                  <a:noFill/>
                  <a:prstDash val="sysDot"/>
                </a:ln>
                <a:solidFill>
                  <a:schemeClr val="tx1">
                    <a:lumMod val="85000"/>
                    <a:lumOff val="15000"/>
                  </a:schemeClr>
                </a:solidFill>
                <a:latin typeface="+mn-ea"/>
                <a:sym typeface="+mn-ea"/>
              </a:rPr>
              <a:t>①如果用户在平台较为活跃，并参与了较多的项目，就可以根据他所参与的项目的共同贡献者，基于共同开发项目数量、活跃日期与时间、活跃度等指标衡量贡献者协作强度，从而推荐好友。</a:t>
            </a:r>
            <a:endParaRPr lang="zh-CN" altLang="en-US" sz="1600" kern="0" dirty="0">
              <a:ln>
                <a:noFill/>
                <a:prstDash val="sysDot"/>
              </a:ln>
              <a:solidFill>
                <a:schemeClr val="tx1">
                  <a:lumMod val="85000"/>
                  <a:lumOff val="15000"/>
                </a:schemeClr>
              </a:solidFill>
              <a:latin typeface="+mn-ea"/>
              <a:sym typeface="+mn-ea"/>
            </a:endParaRPr>
          </a:p>
          <a:p>
            <a:pPr marL="457200" lvl="1" indent="0" fontAlgn="auto">
              <a:lnSpc>
                <a:spcPct val="150000"/>
              </a:lnSpc>
            </a:pPr>
            <a:r>
              <a:rPr lang="zh-CN" altLang="en-US" sz="1600" kern="0" dirty="0">
                <a:ln>
                  <a:noFill/>
                  <a:prstDash val="sysDot"/>
                </a:ln>
                <a:solidFill>
                  <a:schemeClr val="tx1">
                    <a:lumMod val="85000"/>
                    <a:lumOff val="15000"/>
                  </a:schemeClr>
                </a:solidFill>
                <a:latin typeface="+mn-ea"/>
                <a:sym typeface="+mn-ea"/>
              </a:rPr>
              <a:t>②如果用户在平台不活跃，参与项目很少，则尝试根据其感兴趣的项目（star过的项目）寻找其可能感兴趣的开发者。</a:t>
            </a:r>
            <a:endParaRPr lang="zh-CN" altLang="en-US" sz="1600" kern="0" dirty="0">
              <a:ln>
                <a:noFill/>
                <a:prstDash val="sysDot"/>
              </a:ln>
              <a:solidFill>
                <a:schemeClr val="tx1">
                  <a:lumMod val="85000"/>
                  <a:lumOff val="15000"/>
                </a:schemeClr>
              </a:solidFill>
              <a:latin typeface="+mn-ea"/>
              <a:sym typeface="+mn-ea"/>
            </a:endParaRPr>
          </a:p>
        </p:txBody>
      </p:sp>
    </p:spTree>
    <p:custDataLst>
      <p:tags r:id="rId1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人与人：贡献者协作潜力与好友推荐</a:t>
            </a:r>
            <a:endParaRPr lang="en-US" dirty="0"/>
          </a:p>
        </p:txBody>
      </p:sp>
      <p:grpSp>
        <p:nvGrpSpPr>
          <p:cNvPr id="40" name="组合 39"/>
          <p:cNvGrpSpPr>
            <a:grpSpLocks noChangeAspect="1"/>
          </p:cNvGrpSpPr>
          <p:nvPr>
            <p:custDataLst>
              <p:tags r:id="rId1"/>
            </p:custDataLst>
          </p:nvPr>
        </p:nvGrpSpPr>
        <p:grpSpPr>
          <a:xfrm>
            <a:off x="2521049" y="1562116"/>
            <a:ext cx="7301377" cy="4415481"/>
            <a:chOff x="698374" y="1421947"/>
            <a:chExt cx="7301377" cy="4415481"/>
          </a:xfrm>
        </p:grpSpPr>
        <p:grpSp>
          <p:nvGrpSpPr>
            <p:cNvPr id="41" name="组合 40"/>
            <p:cNvGrpSpPr/>
            <p:nvPr/>
          </p:nvGrpSpPr>
          <p:grpSpPr>
            <a:xfrm>
              <a:off x="698375" y="1421947"/>
              <a:ext cx="3486905" cy="2291148"/>
              <a:chOff x="698375" y="1421947"/>
              <a:chExt cx="3486905" cy="2291148"/>
            </a:xfrm>
          </p:grpSpPr>
          <p:sp>
            <p:nvSpPr>
              <p:cNvPr id="77" name="Index-1"/>
              <p:cNvSpPr txBox="1"/>
              <p:nvPr>
                <p:custDataLst>
                  <p:tags r:id="rId2"/>
                </p:custDataLst>
              </p:nvPr>
            </p:nvSpPr>
            <p:spPr>
              <a:xfrm>
                <a:off x="698375" y="1421947"/>
                <a:ext cx="6270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dirty="0">
                    <a:latin typeface="+mn-ea"/>
                  </a:rPr>
                  <a:t>01</a:t>
                </a:r>
                <a:endParaRPr kumimoji="0" lang="en-US" altLang="zh-CN" sz="2800" b="1" i="0" u="none" strike="noStrike" kern="1200" cap="none" spc="0" normalizeH="0" baseline="0" noProof="0" dirty="0">
                  <a:ln>
                    <a:noFill/>
                  </a:ln>
                  <a:effectLst/>
                  <a:uLnTx/>
                  <a:uFillTx/>
                  <a:latin typeface="+mn-ea"/>
                  <a:cs typeface="+mn-cs"/>
                </a:endParaRPr>
              </a:p>
            </p:txBody>
          </p:sp>
          <p:cxnSp>
            <p:nvCxnSpPr>
              <p:cNvPr id="78" name="1"/>
              <p:cNvCxnSpPr/>
              <p:nvPr>
                <p:custDataLst>
                  <p:tags r:id="rId3"/>
                </p:custDataLst>
              </p:nvPr>
            </p:nvCxnSpPr>
            <p:spPr>
              <a:xfrm>
                <a:off x="756431" y="2017737"/>
                <a:ext cx="33516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Body-1"/>
              <p:cNvSpPr/>
              <p:nvPr>
                <p:custDataLst>
                  <p:tags r:id="rId4"/>
                </p:custDataLst>
              </p:nvPr>
            </p:nvSpPr>
            <p:spPr>
              <a:xfrm>
                <a:off x="698375" y="2481309"/>
                <a:ext cx="3486905" cy="1231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zh-CN" altLang="en-US" sz="1400" dirty="0">
                    <a:solidFill>
                      <a:schemeClr val="tx1"/>
                    </a:solidFill>
                    <a:latin typeface="+mn-ea"/>
                  </a:rPr>
                  <a:t>利用</a:t>
                </a:r>
                <a:r>
                  <a:rPr lang="en-US" altLang="zh-CN" sz="1400" dirty="0" err="1">
                    <a:solidFill>
                      <a:schemeClr val="tx1"/>
                    </a:solidFill>
                    <a:latin typeface="+mn-ea"/>
                  </a:rPr>
                  <a:t>Opendigger</a:t>
                </a:r>
                <a:r>
                  <a:rPr lang="zh-CN" altLang="en-US" sz="1400" dirty="0">
                    <a:solidFill>
                      <a:schemeClr val="tx1"/>
                    </a:solidFill>
                    <a:latin typeface="+mn-ea"/>
                  </a:rPr>
                  <a:t>接口及爬虫技术，提取贡献者的提交记录、</a:t>
                </a:r>
                <a:r>
                  <a:rPr lang="en-US" altLang="zh-CN" sz="1400" dirty="0">
                    <a:solidFill>
                      <a:schemeClr val="tx1"/>
                    </a:solidFill>
                    <a:latin typeface="+mn-ea"/>
                  </a:rPr>
                  <a:t>PR </a:t>
                </a:r>
                <a:r>
                  <a:rPr lang="zh-CN" altLang="en-US" sz="1400" dirty="0">
                    <a:solidFill>
                      <a:schemeClr val="tx1"/>
                    </a:solidFill>
                    <a:latin typeface="+mn-ea"/>
                  </a:rPr>
                  <a:t>参与度、评论互动等数据。获取每位贡献者参与过的项目特征和活跃领域关键词。数据整理、清洗。</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80" name="Title-1"/>
              <p:cNvSpPr/>
              <p:nvPr>
                <p:custDataLst>
                  <p:tags r:id="rId5"/>
                </p:custDataLst>
              </p:nvPr>
            </p:nvSpPr>
            <p:spPr>
              <a:xfrm>
                <a:off x="698375" y="2183396"/>
                <a:ext cx="33528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rPr>
                  <a:t>数据收集</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nvGrpSpPr>
            <p:cNvPr id="42" name="组合 41"/>
            <p:cNvGrpSpPr/>
            <p:nvPr/>
          </p:nvGrpSpPr>
          <p:grpSpPr>
            <a:xfrm>
              <a:off x="698374" y="3752637"/>
              <a:ext cx="3409657" cy="2084791"/>
              <a:chOff x="8140824" y="1421947"/>
              <a:chExt cx="3409657" cy="1996522"/>
            </a:xfrm>
          </p:grpSpPr>
          <p:sp>
            <p:nvSpPr>
              <p:cNvPr id="73" name="Index-3"/>
              <p:cNvSpPr txBox="1"/>
              <p:nvPr>
                <p:custDataLst>
                  <p:tags r:id="rId6"/>
                </p:custDataLst>
              </p:nvPr>
            </p:nvSpPr>
            <p:spPr>
              <a:xfrm>
                <a:off x="8140825" y="1421947"/>
                <a:ext cx="6270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effectLst/>
                    <a:uLnTx/>
                    <a:uFillTx/>
                    <a:latin typeface="+mn-ea"/>
                    <a:cs typeface="+mn-cs"/>
                  </a:rPr>
                  <a:t>03</a:t>
                </a:r>
                <a:endParaRPr kumimoji="0" lang="en-US" altLang="zh-CN" sz="2800" b="1" i="0" u="none" strike="noStrike" kern="1200" cap="none" spc="0" normalizeH="0" baseline="0" noProof="0" dirty="0">
                  <a:ln>
                    <a:noFill/>
                  </a:ln>
                  <a:effectLst/>
                  <a:uLnTx/>
                  <a:uFillTx/>
                  <a:latin typeface="+mn-ea"/>
                  <a:cs typeface="+mn-cs"/>
                </a:endParaRPr>
              </a:p>
            </p:txBody>
          </p:sp>
          <p:sp>
            <p:nvSpPr>
              <p:cNvPr id="74" name="Body-3"/>
              <p:cNvSpPr/>
              <p:nvPr>
                <p:custDataLst>
                  <p:tags r:id="rId7"/>
                </p:custDataLst>
              </p:nvPr>
            </p:nvSpPr>
            <p:spPr>
              <a:xfrm>
                <a:off x="8140824" y="2520851"/>
                <a:ext cx="3352801" cy="897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zh-CN" altLang="en-US" sz="1400" dirty="0">
                    <a:solidFill>
                      <a:schemeClr val="tx1"/>
                    </a:solidFill>
                    <a:latin typeface="+mn-ea"/>
                  </a:rPr>
                  <a:t>在网络建模图中，使用 </a:t>
                </a:r>
                <a:r>
                  <a:rPr lang="en-US" altLang="zh-CN" sz="1400" dirty="0">
                    <a:solidFill>
                      <a:schemeClr val="tx1"/>
                    </a:solidFill>
                    <a:latin typeface="+mn-ea"/>
                  </a:rPr>
                  <a:t>K-Means </a:t>
                </a:r>
                <a:r>
                  <a:rPr lang="zh-CN" altLang="en-US" sz="1400" dirty="0">
                    <a:solidFill>
                      <a:schemeClr val="tx1"/>
                    </a:solidFill>
                    <a:latin typeface="+mn-ea"/>
                  </a:rPr>
                  <a:t>或 </a:t>
                </a:r>
                <a:r>
                  <a:rPr lang="en-US" altLang="zh-CN" sz="1400" dirty="0">
                    <a:solidFill>
                      <a:schemeClr val="tx1"/>
                    </a:solidFill>
                    <a:latin typeface="+mn-ea"/>
                  </a:rPr>
                  <a:t>DBSCAN </a:t>
                </a:r>
                <a:r>
                  <a:rPr lang="zh-CN" altLang="en-US" sz="1400" dirty="0">
                    <a:solidFill>
                      <a:schemeClr val="tx1"/>
                    </a:solidFill>
                    <a:latin typeface="+mn-ea"/>
                  </a:rPr>
                  <a:t>聚类算法识别自然形成的兴趣群组。设计</a:t>
                </a:r>
                <a:r>
                  <a:rPr lang="en-US" altLang="zh-CN" sz="1400" dirty="0">
                    <a:solidFill>
                      <a:schemeClr val="tx1"/>
                    </a:solidFill>
                    <a:latin typeface="+mn-ea"/>
                  </a:rPr>
                  <a:t>PageRank </a:t>
                </a:r>
                <a:r>
                  <a:rPr lang="zh-CN" altLang="en-US" sz="1400" dirty="0">
                    <a:solidFill>
                      <a:schemeClr val="tx1"/>
                    </a:solidFill>
                    <a:latin typeface="+mn-ea"/>
                  </a:rPr>
                  <a:t>算法推荐协作者，并提供具体推荐理由。</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75" name="Title-3"/>
              <p:cNvSpPr/>
              <p:nvPr>
                <p:custDataLst>
                  <p:tags r:id="rId8"/>
                </p:custDataLst>
              </p:nvPr>
            </p:nvSpPr>
            <p:spPr>
              <a:xfrm>
                <a:off x="8140825" y="2213074"/>
                <a:ext cx="33528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defRPr/>
                </a:pPr>
                <a:r>
                  <a:rPr lang="zh-CN" altLang="en-US" b="1" dirty="0">
                    <a:solidFill>
                      <a:schemeClr val="tx1"/>
                    </a:solidFill>
                    <a:latin typeface="+mn-ea"/>
                    <a:sym typeface="Arial" panose="020B0604020202020204" pitchFamily="34" charset="0"/>
                  </a:rPr>
                  <a:t>聚类分析</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cxnSp>
            <p:nvCxnSpPr>
              <p:cNvPr id="76" name="3"/>
              <p:cNvCxnSpPr/>
              <p:nvPr>
                <p:custDataLst>
                  <p:tags r:id="rId9"/>
                </p:custDataLst>
              </p:nvPr>
            </p:nvCxnSpPr>
            <p:spPr>
              <a:xfrm flipV="1">
                <a:off x="8198881" y="2017737"/>
                <a:ext cx="335160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4418399" y="1421947"/>
              <a:ext cx="3581352" cy="1966844"/>
              <a:chOff x="4418399" y="1421947"/>
              <a:chExt cx="3581352" cy="1966844"/>
            </a:xfrm>
          </p:grpSpPr>
          <p:sp>
            <p:nvSpPr>
              <p:cNvPr id="49" name="Index-2"/>
              <p:cNvSpPr txBox="1"/>
              <p:nvPr>
                <p:custDataLst>
                  <p:tags r:id="rId10"/>
                </p:custDataLst>
              </p:nvPr>
            </p:nvSpPr>
            <p:spPr>
              <a:xfrm>
                <a:off x="4419600" y="1421947"/>
                <a:ext cx="6270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mn-ea"/>
                    <a:cs typeface="+mn-cs"/>
                  </a:rPr>
                  <a:t>02</a:t>
                </a:r>
                <a:endParaRPr kumimoji="0" lang="en-US" altLang="zh-CN" sz="2800" b="1" i="0" u="none" strike="noStrike" kern="1200" cap="none" spc="0" normalizeH="0" baseline="0" noProof="0">
                  <a:ln>
                    <a:noFill/>
                  </a:ln>
                  <a:effectLst/>
                  <a:uLnTx/>
                  <a:uFillTx/>
                  <a:latin typeface="+mn-ea"/>
                  <a:cs typeface="+mn-cs"/>
                </a:endParaRPr>
              </a:p>
            </p:txBody>
          </p:sp>
          <p:cxnSp>
            <p:nvCxnSpPr>
              <p:cNvPr id="70" name="2"/>
              <p:cNvCxnSpPr/>
              <p:nvPr>
                <p:custDataLst>
                  <p:tags r:id="rId11"/>
                </p:custDataLst>
              </p:nvPr>
            </p:nvCxnSpPr>
            <p:spPr>
              <a:xfrm>
                <a:off x="4477656" y="2017737"/>
                <a:ext cx="33516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Body-2"/>
              <p:cNvSpPr/>
              <p:nvPr>
                <p:custDataLst>
                  <p:tags r:id="rId12"/>
                </p:custDataLst>
              </p:nvPr>
            </p:nvSpPr>
            <p:spPr>
              <a:xfrm>
                <a:off x="4418399" y="2491173"/>
                <a:ext cx="3581352" cy="897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zh-CN" altLang="en-US" sz="1400" dirty="0">
                    <a:solidFill>
                      <a:schemeClr val="tx1"/>
                    </a:solidFill>
                    <a:latin typeface="+mn-ea"/>
                  </a:rPr>
                  <a:t>构建贡献者协作网络：以贡献者作为节点，以“协作强度”作为边。通过 </a:t>
                </a:r>
                <a:r>
                  <a:rPr lang="en-US" altLang="zh-CN" sz="1400" dirty="0" err="1">
                    <a:solidFill>
                      <a:schemeClr val="tx1"/>
                    </a:solidFill>
                    <a:latin typeface="+mn-ea"/>
                  </a:rPr>
                  <a:t>EasyGraph</a:t>
                </a:r>
                <a:r>
                  <a:rPr lang="en-US" altLang="zh-CN" sz="1400" dirty="0">
                    <a:solidFill>
                      <a:schemeClr val="tx1"/>
                    </a:solidFill>
                    <a:latin typeface="+mn-ea"/>
                  </a:rPr>
                  <a:t> </a:t>
                </a:r>
                <a:r>
                  <a:rPr lang="zh-CN" altLang="en-US" sz="1400" dirty="0">
                    <a:solidFill>
                      <a:schemeClr val="tx1"/>
                    </a:solidFill>
                    <a:latin typeface="+mn-ea"/>
                  </a:rPr>
                  <a:t>分析社区结构，识别潜在的协作关系。</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72" name="Title-2"/>
              <p:cNvSpPr/>
              <p:nvPr>
                <p:custDataLst>
                  <p:tags r:id="rId13"/>
                </p:custDataLst>
              </p:nvPr>
            </p:nvSpPr>
            <p:spPr>
              <a:xfrm>
                <a:off x="4418399" y="2181573"/>
                <a:ext cx="3351600" cy="3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defRPr/>
                </a:pPr>
                <a:r>
                  <a:rPr lang="zh-CN" altLang="en-US" b="1" dirty="0">
                    <a:solidFill>
                      <a:schemeClr val="tx1"/>
                    </a:solidFill>
                    <a:latin typeface="+mn-ea"/>
                    <a:sym typeface="Arial" panose="020B0604020202020204" pitchFamily="34" charset="0"/>
                  </a:rPr>
                  <a:t>网络建模</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nvGrpSpPr>
            <p:cNvPr id="44" name="组合 43"/>
            <p:cNvGrpSpPr/>
            <p:nvPr/>
          </p:nvGrpSpPr>
          <p:grpSpPr>
            <a:xfrm>
              <a:off x="4419600" y="3752637"/>
              <a:ext cx="3409656" cy="2084791"/>
              <a:chOff x="698375" y="3752637"/>
              <a:chExt cx="3409656" cy="2084791"/>
            </a:xfrm>
          </p:grpSpPr>
          <p:sp>
            <p:nvSpPr>
              <p:cNvPr id="45" name="Index-4"/>
              <p:cNvSpPr txBox="1"/>
              <p:nvPr>
                <p:custDataLst>
                  <p:tags r:id="rId14"/>
                </p:custDataLst>
              </p:nvPr>
            </p:nvSpPr>
            <p:spPr>
              <a:xfrm>
                <a:off x="698375" y="3752637"/>
                <a:ext cx="627095" cy="523220"/>
              </a:xfrm>
              <a:prstGeom prst="rect">
                <a:avLst/>
              </a:prstGeom>
              <a:noFill/>
            </p:spPr>
            <p:txBody>
              <a:bodyPr wrap="none" rtlCol="0">
                <a:spAutoFit/>
              </a:bodyPr>
              <a:lstStyle>
                <a:defPPr>
                  <a:defRPr lang="zh-CN"/>
                </a:defPPr>
                <a:lvl1pPr>
                  <a:defRPr sz="2800" b="1"/>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effectLst/>
                    <a:uLnTx/>
                    <a:uFillTx/>
                    <a:latin typeface="+mn-ea"/>
                    <a:cs typeface="+mn-cs"/>
                  </a:rPr>
                  <a:t>04</a:t>
                </a:r>
                <a:endParaRPr kumimoji="0" lang="en-US" altLang="zh-CN" sz="2800" b="1" i="0" u="none" strike="noStrike" kern="1200" cap="none" spc="0" normalizeH="0" baseline="0" noProof="0" dirty="0">
                  <a:ln>
                    <a:noFill/>
                  </a:ln>
                  <a:effectLst/>
                  <a:uLnTx/>
                  <a:uFillTx/>
                  <a:latin typeface="+mn-ea"/>
                  <a:cs typeface="+mn-cs"/>
                </a:endParaRPr>
              </a:p>
            </p:txBody>
          </p:sp>
          <p:cxnSp>
            <p:nvCxnSpPr>
              <p:cNvPr id="46" name="4"/>
              <p:cNvCxnSpPr/>
              <p:nvPr>
                <p:custDataLst>
                  <p:tags r:id="rId15"/>
                </p:custDataLst>
              </p:nvPr>
            </p:nvCxnSpPr>
            <p:spPr>
              <a:xfrm>
                <a:off x="756431" y="4388399"/>
                <a:ext cx="33516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Body-4"/>
              <p:cNvSpPr/>
              <p:nvPr>
                <p:custDataLst>
                  <p:tags r:id="rId16"/>
                </p:custDataLst>
              </p:nvPr>
            </p:nvSpPr>
            <p:spPr>
              <a:xfrm>
                <a:off x="698375" y="4939810"/>
                <a:ext cx="3352801" cy="897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en-US" altLang="zh-CN" sz="1400" dirty="0">
                    <a:solidFill>
                      <a:schemeClr val="tx1"/>
                    </a:solidFill>
                    <a:latin typeface="+mn-ea"/>
                  </a:rPr>
                  <a:t>1</a:t>
                </a:r>
                <a:r>
                  <a:rPr lang="zh-CN" altLang="en-US" sz="1400" dirty="0">
                    <a:solidFill>
                      <a:schemeClr val="tx1"/>
                    </a:solidFill>
                    <a:latin typeface="+mn-ea"/>
                  </a:rPr>
                  <a:t>：可视化贡献者协作网络与兴趣分布图。</a:t>
                </a:r>
                <a:endParaRPr lang="zh-CN" altLang="en-US" sz="1400" dirty="0">
                  <a:solidFill>
                    <a:schemeClr val="tx1"/>
                  </a:solidFill>
                  <a:latin typeface="+mn-ea"/>
                </a:endParaRPr>
              </a:p>
              <a:p>
                <a:pPr lvl="0" defTabSz="913765">
                  <a:lnSpc>
                    <a:spcPct val="120000"/>
                  </a:lnSpc>
                  <a:buSzPct val="100000"/>
                  <a:defRPr/>
                </a:pPr>
                <a:r>
                  <a:rPr lang="en-US" altLang="zh-CN" sz="1400" dirty="0">
                    <a:solidFill>
                      <a:schemeClr val="tx1"/>
                    </a:solidFill>
                    <a:latin typeface="+mn-ea"/>
                  </a:rPr>
                  <a:t>2</a:t>
                </a:r>
                <a:r>
                  <a:rPr lang="zh-CN" altLang="en-US" sz="1400" dirty="0">
                    <a:solidFill>
                      <a:schemeClr val="tx1"/>
                    </a:solidFill>
                    <a:latin typeface="+mn-ea"/>
                  </a:rPr>
                  <a:t>：展示推荐的好友或协作者列表。</a:t>
                </a:r>
                <a:endParaRPr lang="en-US" altLang="zh-CN" sz="1400" dirty="0">
                  <a:solidFill>
                    <a:schemeClr val="tx1"/>
                  </a:solidFill>
                  <a:latin typeface="+mn-ea"/>
                </a:endParaRPr>
              </a:p>
              <a:p>
                <a:pPr lvl="0" defTabSz="913765">
                  <a:lnSpc>
                    <a:spcPct val="120000"/>
                  </a:lnSpc>
                  <a:buSzPct val="100000"/>
                  <a:defRPr/>
                </a:pPr>
                <a:r>
                  <a:rPr kumimoji="0" lang="en-US" altLang="zh-CN" sz="1400" b="0" i="0" u="none" strike="noStrike" kern="1200" cap="none" spc="0" normalizeH="0" baseline="0" noProof="0" dirty="0">
                    <a:ln>
                      <a:noFill/>
                    </a:ln>
                    <a:solidFill>
                      <a:schemeClr val="tx1"/>
                    </a:solidFill>
                    <a:effectLst/>
                    <a:uLnTx/>
                    <a:uFillTx/>
                    <a:latin typeface="+mn-ea"/>
                    <a:cs typeface="+mn-cs"/>
                  </a:rPr>
                  <a:t>3</a:t>
                </a:r>
                <a:r>
                  <a:rPr lang="zh-CN" altLang="en-US" sz="1400" dirty="0">
                    <a:solidFill>
                      <a:schemeClr val="tx1"/>
                    </a:solidFill>
                    <a:latin typeface="+mn-ea"/>
                  </a:rPr>
                  <a:t>：提供具体推荐理由。</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48" name="Title-4"/>
              <p:cNvSpPr/>
              <p:nvPr>
                <p:custDataLst>
                  <p:tags r:id="rId17"/>
                </p:custDataLst>
              </p:nvPr>
            </p:nvSpPr>
            <p:spPr>
              <a:xfrm>
                <a:off x="698375" y="4602355"/>
                <a:ext cx="33528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defRPr/>
                </a:pPr>
                <a:r>
                  <a:rPr lang="zh-CN" altLang="en-US" b="1" dirty="0">
                    <a:solidFill>
                      <a:schemeClr val="tx1"/>
                    </a:solidFill>
                    <a:latin typeface="+mn-ea"/>
                    <a:sym typeface="Arial" panose="020B0604020202020204" pitchFamily="34" charset="0"/>
                  </a:rPr>
                  <a:t>成果展示</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3. 项目与人：双向选择推荐系统</a:t>
            </a:r>
            <a:endParaRPr lang="zh-CN" altLang="en-US"/>
          </a:p>
        </p:txBody>
      </p:sp>
      <p:cxnSp>
        <p:nvCxnSpPr>
          <p:cNvPr id="76" name="直接连接符 75"/>
          <p:cNvCxnSpPr/>
          <p:nvPr>
            <p:custDataLst>
              <p:tags r:id="rId2"/>
            </p:custDataLst>
          </p:nvPr>
        </p:nvCxnSpPr>
        <p:spPr>
          <a:xfrm>
            <a:off x="6898640" y="5965825"/>
            <a:ext cx="4679315"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77" name="直接连接符 76"/>
          <p:cNvCxnSpPr/>
          <p:nvPr>
            <p:custDataLst>
              <p:tags r:id="rId3"/>
            </p:custDataLst>
          </p:nvPr>
        </p:nvCxnSpPr>
        <p:spPr>
          <a:xfrm>
            <a:off x="1627505" y="5865495"/>
            <a:ext cx="7217410"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1398" name="任意多边形: 形状 1397"/>
          <p:cNvSpPr/>
          <p:nvPr>
            <p:custDataLst>
              <p:tags r:id="rId4"/>
            </p:custDataLst>
          </p:nvPr>
        </p:nvSpPr>
        <p:spPr>
          <a:xfrm>
            <a:off x="635635" y="5552440"/>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4" name="任意多边形: 形状 1397"/>
          <p:cNvSpPr/>
          <p:nvPr>
            <p:custDataLst>
              <p:tags r:id="rId5"/>
            </p:custDataLst>
          </p:nvPr>
        </p:nvSpPr>
        <p:spPr>
          <a:xfrm>
            <a:off x="1092835" y="5670550"/>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cxnSp>
        <p:nvCxnSpPr>
          <p:cNvPr id="73" name="直接连接符 72"/>
          <p:cNvCxnSpPr/>
          <p:nvPr>
            <p:custDataLst>
              <p:tags r:id="rId6"/>
            </p:custDataLst>
          </p:nvPr>
        </p:nvCxnSpPr>
        <p:spPr>
          <a:xfrm>
            <a:off x="608965" y="1818640"/>
            <a:ext cx="3843655" cy="0"/>
          </a:xfrm>
          <a:prstGeom prst="line">
            <a:avLst/>
          </a:prstGeom>
          <a:ln w="9525" cap="rnd">
            <a:solidFill>
              <a:schemeClr val="accent1">
                <a:alpha val="35000"/>
              </a:schemeClr>
            </a:solidFill>
            <a:round/>
          </a:ln>
        </p:spPr>
        <p:style>
          <a:lnRef idx="3">
            <a:schemeClr val="accent1"/>
          </a:lnRef>
          <a:fillRef idx="0">
            <a:srgbClr val="FFFFFF"/>
          </a:fillRef>
          <a:effectRef idx="0">
            <a:srgbClr val="FFFFFF"/>
          </a:effectRef>
          <a:fontRef idx="minor">
            <a:schemeClr val="tx1"/>
          </a:fontRef>
        </p:style>
      </p:cxnSp>
      <p:cxnSp>
        <p:nvCxnSpPr>
          <p:cNvPr id="74" name="直接连接符 73"/>
          <p:cNvCxnSpPr/>
          <p:nvPr>
            <p:custDataLst>
              <p:tags r:id="rId7"/>
            </p:custDataLst>
          </p:nvPr>
        </p:nvCxnSpPr>
        <p:spPr>
          <a:xfrm>
            <a:off x="2518410" y="1924685"/>
            <a:ext cx="7999095" cy="635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5" name="任意多边形: 形状 1397"/>
          <p:cNvSpPr/>
          <p:nvPr>
            <p:custDataLst>
              <p:tags r:id="rId8"/>
            </p:custDataLst>
          </p:nvPr>
        </p:nvSpPr>
        <p:spPr>
          <a:xfrm>
            <a:off x="10650855" y="1641475"/>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形状 1397"/>
          <p:cNvSpPr/>
          <p:nvPr>
            <p:custDataLst>
              <p:tags r:id="rId9"/>
            </p:custDataLst>
          </p:nvPr>
        </p:nvSpPr>
        <p:spPr>
          <a:xfrm>
            <a:off x="11108055" y="1759585"/>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 name="直接连接符 1"/>
          <p:cNvCxnSpPr/>
          <p:nvPr>
            <p:custDataLst>
              <p:tags r:id="rId10"/>
            </p:custDataLst>
          </p:nvPr>
        </p:nvCxnSpPr>
        <p:spPr>
          <a:xfrm>
            <a:off x="740410" y="1534160"/>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3" name="直接连接符 2"/>
          <p:cNvCxnSpPr/>
          <p:nvPr>
            <p:custDataLst>
              <p:tags r:id="rId11"/>
            </p:custDataLst>
          </p:nvPr>
        </p:nvCxnSpPr>
        <p:spPr>
          <a:xfrm>
            <a:off x="11346815" y="5031105"/>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7" name="文本框 6" descr="7b0a2020202022776f7264617274223a20227b5c2269645c223a32353030343031312c5c227469645c223a5c225c227d220a7d0a"/>
          <p:cNvSpPr txBox="1"/>
          <p:nvPr>
            <p:custDataLst>
              <p:tags r:id="rId12"/>
            </p:custDataLst>
          </p:nvPr>
        </p:nvSpPr>
        <p:spPr>
          <a:xfrm>
            <a:off x="1092835" y="2148840"/>
            <a:ext cx="10015220" cy="3486150"/>
          </a:xfrm>
          <a:prstGeom prst="rect">
            <a:avLst/>
          </a:prstGeom>
          <a:noFill/>
        </p:spPr>
        <p:txBody>
          <a:bodyPr wrap="square" rtlCol="0" anchor="ctr" anchorCtr="0">
            <a:noAutofit/>
            <a:scene3d>
              <a:camera prst="perspectiveFront" fov="5400000"/>
              <a:lightRig rig="flat" dir="t"/>
            </a:scene3d>
            <a:sp3d contourW="1161" prstMaterial="matte">
              <a:extrusionClr>
                <a:srgbClr val="F6F587"/>
              </a:extrusionClr>
              <a:contourClr>
                <a:srgbClr val="3A3ED3"/>
              </a:contourClr>
            </a:sp3d>
          </a:bodyPr>
          <a:lstStyle/>
          <a:p>
            <a:pPr marL="0" lvl="0" indent="0" fontAlgn="auto">
              <a:lnSpc>
                <a:spcPct val="150000"/>
              </a:lnSpc>
            </a:pPr>
            <a:r>
              <a:rPr lang="zh-CN" altLang="en-US" sz="1600" kern="0" dirty="0">
                <a:ln w="1742" cmpd="sng"/>
                <a:gradFill>
                  <a:gsLst>
                    <a:gs pos="0">
                      <a:srgbClr val="8D9ECE"/>
                    </a:gs>
                    <a:gs pos="100000">
                      <a:srgbClr val="4AE9D3"/>
                    </a:gs>
                  </a:gsLst>
                  <a:lin ang="5400000" scaled="1"/>
                </a:gradFill>
                <a:effectLst>
                  <a:outerShdw blurRad="1161" dist="50800" dir="4140000" algn="bl" rotWithShape="0">
                    <a:srgbClr val="426FC1">
                      <a:alpha val="91000"/>
                    </a:srgbClr>
                  </a:outerShdw>
                  <a:reflection blurRad="4645" stA="20000" endA="50" endPos="500" dist="114300" dir="5400000" sy="-100000" algn="bl" rotWithShape="0"/>
                </a:effectLst>
                <a:latin typeface="汉仪菱心体简" panose="02010400000101010101" charset="-122"/>
                <a:ea typeface="汉仪菱心体简" panose="02010400000101010101" charset="-122"/>
                <a:sym typeface="+mn-ea"/>
              </a:rPr>
              <a:t>目标</a:t>
            </a:r>
            <a:r>
              <a:rPr lang="zh-CN" altLang="en-US" sz="1600" kern="0" dirty="0">
                <a:ln>
                  <a:noFill/>
                  <a:prstDash val="sysDot"/>
                </a:ln>
                <a:solidFill>
                  <a:schemeClr val="tx1">
                    <a:lumMod val="85000"/>
                    <a:lumOff val="15000"/>
                  </a:schemeClr>
                </a:solidFill>
                <a:latin typeface="+mn-ea"/>
                <a:sym typeface="+mn-ea"/>
              </a:rPr>
              <a:t>：</a:t>
            </a:r>
            <a:endParaRPr lang="zh-CN" altLang="en-US" sz="1600" kern="0" dirty="0">
              <a:ln>
                <a:noFill/>
                <a:prstDash val="sysDot"/>
              </a:ln>
              <a:solidFill>
                <a:schemeClr val="tx1">
                  <a:lumMod val="85000"/>
                  <a:lumOff val="15000"/>
                </a:schemeClr>
              </a:solidFill>
              <a:latin typeface="+mn-ea"/>
              <a:sym typeface="+mn-ea"/>
            </a:endParaRPr>
          </a:p>
          <a:p>
            <a:pPr marL="457200" lvl="1" indent="0" fontAlgn="auto">
              <a:lnSpc>
                <a:spcPct val="150000"/>
              </a:lnSpc>
            </a:pPr>
            <a:r>
              <a:rPr lang="zh-CN" altLang="en-US" sz="1600" kern="0" dirty="0">
                <a:ln>
                  <a:noFill/>
                  <a:prstDash val="sysDot"/>
                </a:ln>
                <a:solidFill>
                  <a:schemeClr val="tx1">
                    <a:lumMod val="85000"/>
                    <a:lumOff val="15000"/>
                  </a:schemeClr>
                </a:solidFill>
                <a:latin typeface="+mn-ea"/>
                <a:sym typeface="+mn-ea"/>
              </a:rPr>
              <a:t>搭建一套推荐系统，帮助开发者找到适合的项目，同时帮助项目吸引适合的贡献者。</a:t>
            </a:r>
            <a:endParaRPr lang="zh-CN" altLang="en-US" sz="1600" kern="0" dirty="0">
              <a:ln>
                <a:noFill/>
                <a:prstDash val="sysDot"/>
              </a:ln>
              <a:solidFill>
                <a:schemeClr val="tx1">
                  <a:lumMod val="85000"/>
                  <a:lumOff val="15000"/>
                </a:schemeClr>
              </a:solidFill>
              <a:latin typeface="+mn-ea"/>
              <a:sym typeface="+mn-ea"/>
            </a:endParaRPr>
          </a:p>
          <a:p>
            <a:pPr marL="0" lvl="0" indent="0" fontAlgn="auto">
              <a:lnSpc>
                <a:spcPct val="150000"/>
              </a:lnSpc>
            </a:pPr>
            <a:r>
              <a:rPr lang="zh-CN" altLang="en-US" sz="1600" kern="0" dirty="0">
                <a:ln w="1742" cmpd="sng"/>
                <a:gradFill>
                  <a:gsLst>
                    <a:gs pos="0">
                      <a:srgbClr val="8D9ECE"/>
                    </a:gs>
                    <a:gs pos="100000">
                      <a:srgbClr val="4AE9D3"/>
                    </a:gs>
                  </a:gsLst>
                  <a:lin ang="5400000" scaled="1"/>
                </a:gradFill>
                <a:effectLst>
                  <a:outerShdw blurRad="1161" dist="50800" dir="4140000" algn="bl" rotWithShape="0">
                    <a:srgbClr val="426FC1">
                      <a:alpha val="91000"/>
                    </a:srgbClr>
                  </a:outerShdw>
                  <a:reflection blurRad="4645" stA="20000" endA="50" endPos="500" dist="114300" dir="5400000" sy="-100000" algn="bl" rotWithShape="0"/>
                </a:effectLst>
                <a:latin typeface="汉仪菱心体简" panose="02010400000101010101" charset="-122"/>
                <a:ea typeface="汉仪菱心体简" panose="02010400000101010101" charset="-122"/>
                <a:sym typeface="+mn-ea"/>
              </a:rPr>
              <a:t>任务描述</a:t>
            </a:r>
            <a:r>
              <a:rPr lang="zh-CN" altLang="en-US" sz="1600" kern="0" dirty="0">
                <a:ln>
                  <a:noFill/>
                  <a:prstDash val="sysDot"/>
                </a:ln>
                <a:solidFill>
                  <a:schemeClr val="tx1">
                    <a:lumMod val="85000"/>
                    <a:lumOff val="15000"/>
                  </a:schemeClr>
                </a:solidFill>
                <a:latin typeface="+mn-ea"/>
                <a:sym typeface="+mn-ea"/>
              </a:rPr>
              <a:t>：</a:t>
            </a:r>
            <a:endParaRPr lang="zh-CN" altLang="en-US" sz="1600" kern="0" dirty="0">
              <a:ln>
                <a:noFill/>
                <a:prstDash val="sysDot"/>
              </a:ln>
              <a:solidFill>
                <a:schemeClr val="tx1">
                  <a:lumMod val="85000"/>
                  <a:lumOff val="15000"/>
                </a:schemeClr>
              </a:solidFill>
              <a:latin typeface="+mn-ea"/>
              <a:sym typeface="+mn-ea"/>
            </a:endParaRPr>
          </a:p>
          <a:p>
            <a:pPr marL="457200" lvl="1" indent="0" fontAlgn="auto">
              <a:lnSpc>
                <a:spcPct val="150000"/>
              </a:lnSpc>
            </a:pPr>
            <a:r>
              <a:rPr lang="zh-CN" altLang="en-US" sz="1600" kern="0" dirty="0">
                <a:ln>
                  <a:noFill/>
                  <a:prstDash val="sysDot"/>
                </a:ln>
                <a:solidFill>
                  <a:schemeClr val="tx1">
                    <a:lumMod val="85000"/>
                    <a:lumOff val="15000"/>
                  </a:schemeClr>
                </a:solidFill>
                <a:latin typeface="+mn-ea"/>
                <a:sym typeface="+mn-ea"/>
              </a:rPr>
              <a:t>①给定特定的项目，可经过“项目---项目---人”的路径进行匹配。即对于目标项目节点，在项目协作网络中遍历其邻近的几个节点，统计这些项目中用户的兴趣、技能、历史贡献记录等指标 ，定量分析用户对该项目的协作意愿，最终为项目反馈“协作意愿“较高的用户，作为推荐贡献者。</a:t>
            </a:r>
            <a:endParaRPr lang="zh-CN" altLang="en-US" sz="1600" kern="0" dirty="0">
              <a:ln>
                <a:noFill/>
                <a:prstDash val="sysDot"/>
              </a:ln>
              <a:solidFill>
                <a:schemeClr val="tx1">
                  <a:lumMod val="85000"/>
                  <a:lumOff val="15000"/>
                </a:schemeClr>
              </a:solidFill>
              <a:latin typeface="+mn-ea"/>
              <a:sym typeface="+mn-ea"/>
            </a:endParaRPr>
          </a:p>
          <a:p>
            <a:pPr marL="457200" lvl="1" indent="0" fontAlgn="auto">
              <a:lnSpc>
                <a:spcPct val="150000"/>
              </a:lnSpc>
            </a:pPr>
            <a:r>
              <a:rPr lang="zh-CN" altLang="en-US" sz="1600" kern="0" dirty="0">
                <a:ln>
                  <a:noFill/>
                  <a:prstDash val="sysDot"/>
                </a:ln>
                <a:solidFill>
                  <a:schemeClr val="tx1">
                    <a:lumMod val="85000"/>
                    <a:lumOff val="15000"/>
                  </a:schemeClr>
                </a:solidFill>
                <a:latin typeface="+mn-ea"/>
                <a:sym typeface="+mn-ea"/>
              </a:rPr>
              <a:t>②给定特定用户，经过“人---人---项目”的路径进行匹配。对于目标用户节点，在贡献者协作网络中遍历邻近节点，统计这些用户参与（或者感兴趣的）项目，统计技术领域、复杂度、活跃度等指标，定量分析项目对用户的可能吸引程度，最终为用户反馈“吸引力”较高的项目，作为推荐项目。</a:t>
            </a:r>
            <a:endParaRPr lang="zh-CN" altLang="en-US" sz="1600" kern="0" dirty="0">
              <a:ln>
                <a:noFill/>
                <a:prstDash val="sysDot"/>
              </a:ln>
              <a:solidFill>
                <a:schemeClr val="tx1">
                  <a:lumMod val="85000"/>
                  <a:lumOff val="15000"/>
                </a:schemeClr>
              </a:solidFill>
              <a:latin typeface="+mn-ea"/>
              <a:sym typeface="+mn-ea"/>
            </a:endParaRPr>
          </a:p>
        </p:txBody>
      </p:sp>
    </p:spTree>
    <p:custDataLst>
      <p:tags r:id="rId1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项目与人：双向选择推荐系统</a:t>
            </a:r>
            <a:endParaRPr lang="en-US" dirty="0"/>
          </a:p>
        </p:txBody>
      </p:sp>
      <p:grpSp>
        <p:nvGrpSpPr>
          <p:cNvPr id="40" name="组合 39"/>
          <p:cNvGrpSpPr>
            <a:grpSpLocks noChangeAspect="1"/>
          </p:cNvGrpSpPr>
          <p:nvPr>
            <p:custDataLst>
              <p:tags r:id="rId1"/>
            </p:custDataLst>
          </p:nvPr>
        </p:nvGrpSpPr>
        <p:grpSpPr>
          <a:xfrm>
            <a:off x="2521049" y="1562116"/>
            <a:ext cx="7302578" cy="4415481"/>
            <a:chOff x="698374" y="1421947"/>
            <a:chExt cx="7302578" cy="4415481"/>
          </a:xfrm>
        </p:grpSpPr>
        <p:grpSp>
          <p:nvGrpSpPr>
            <p:cNvPr id="41" name="组合 40"/>
            <p:cNvGrpSpPr/>
            <p:nvPr/>
          </p:nvGrpSpPr>
          <p:grpSpPr>
            <a:xfrm>
              <a:off x="698375" y="1421947"/>
              <a:ext cx="3486905" cy="2291148"/>
              <a:chOff x="698375" y="1421947"/>
              <a:chExt cx="3486905" cy="2291148"/>
            </a:xfrm>
          </p:grpSpPr>
          <p:sp>
            <p:nvSpPr>
              <p:cNvPr id="77" name="Index-1"/>
              <p:cNvSpPr txBox="1"/>
              <p:nvPr>
                <p:custDataLst>
                  <p:tags r:id="rId2"/>
                </p:custDataLst>
              </p:nvPr>
            </p:nvSpPr>
            <p:spPr>
              <a:xfrm>
                <a:off x="698375" y="1421947"/>
                <a:ext cx="6270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dirty="0">
                    <a:latin typeface="+mn-ea"/>
                  </a:rPr>
                  <a:t>01</a:t>
                </a:r>
                <a:endParaRPr kumimoji="0" lang="en-US" altLang="zh-CN" sz="2800" b="1" i="0" u="none" strike="noStrike" kern="1200" cap="none" spc="0" normalizeH="0" baseline="0" noProof="0" dirty="0">
                  <a:ln>
                    <a:noFill/>
                  </a:ln>
                  <a:effectLst/>
                  <a:uLnTx/>
                  <a:uFillTx/>
                  <a:latin typeface="+mn-ea"/>
                  <a:cs typeface="+mn-cs"/>
                </a:endParaRPr>
              </a:p>
            </p:txBody>
          </p:sp>
          <p:cxnSp>
            <p:nvCxnSpPr>
              <p:cNvPr id="78" name="1"/>
              <p:cNvCxnSpPr/>
              <p:nvPr>
                <p:custDataLst>
                  <p:tags r:id="rId3"/>
                </p:custDataLst>
              </p:nvPr>
            </p:nvCxnSpPr>
            <p:spPr>
              <a:xfrm>
                <a:off x="756431" y="2017737"/>
                <a:ext cx="33516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Body-1"/>
              <p:cNvSpPr/>
              <p:nvPr>
                <p:custDataLst>
                  <p:tags r:id="rId4"/>
                </p:custDataLst>
              </p:nvPr>
            </p:nvSpPr>
            <p:spPr>
              <a:xfrm>
                <a:off x="698375" y="2481309"/>
                <a:ext cx="3486905" cy="1231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zh-CN" altLang="en-US" sz="1400" dirty="0">
                    <a:solidFill>
                      <a:schemeClr val="tx1"/>
                    </a:solidFill>
                    <a:latin typeface="+mn-ea"/>
                  </a:rPr>
                  <a:t>对项目和贡献者进行特征提取：</a:t>
                </a:r>
                <a:endParaRPr lang="zh-CN" altLang="en-US" sz="1400" dirty="0">
                  <a:solidFill>
                    <a:schemeClr val="tx1"/>
                  </a:solidFill>
                  <a:latin typeface="+mn-ea"/>
                </a:endParaRPr>
              </a:p>
              <a:p>
                <a:pPr lvl="0" defTabSz="913765">
                  <a:lnSpc>
                    <a:spcPct val="120000"/>
                  </a:lnSpc>
                  <a:buSzPct val="100000"/>
                  <a:defRPr/>
                </a:pPr>
                <a:r>
                  <a:rPr lang="zh-CN" altLang="en-US" sz="1400" b="1" dirty="0">
                    <a:solidFill>
                      <a:schemeClr val="tx1"/>
                    </a:solidFill>
                    <a:latin typeface="+mn-ea"/>
                  </a:rPr>
                  <a:t>项目特征</a:t>
                </a:r>
                <a:r>
                  <a:rPr lang="zh-CN" altLang="en-US" sz="1400" dirty="0">
                    <a:solidFill>
                      <a:schemeClr val="tx1"/>
                    </a:solidFill>
                    <a:latin typeface="+mn-ea"/>
                  </a:rPr>
                  <a:t>：技术领域、复杂度、活跃度等。</a:t>
                </a:r>
                <a:endParaRPr lang="zh-CN" altLang="en-US" sz="1400" dirty="0">
                  <a:solidFill>
                    <a:schemeClr val="tx1"/>
                  </a:solidFill>
                  <a:latin typeface="+mn-ea"/>
                </a:endParaRPr>
              </a:p>
              <a:p>
                <a:pPr lvl="0" defTabSz="913765">
                  <a:lnSpc>
                    <a:spcPct val="120000"/>
                  </a:lnSpc>
                  <a:buSzPct val="100000"/>
                  <a:defRPr/>
                </a:pPr>
                <a:r>
                  <a:rPr lang="zh-CN" altLang="en-US" sz="1400" b="1" dirty="0">
                    <a:solidFill>
                      <a:schemeClr val="tx1"/>
                    </a:solidFill>
                    <a:latin typeface="+mn-ea"/>
                  </a:rPr>
                  <a:t>人员特征</a:t>
                </a:r>
                <a:r>
                  <a:rPr lang="zh-CN" altLang="en-US" sz="1400" dirty="0">
                    <a:solidFill>
                      <a:schemeClr val="tx1"/>
                    </a:solidFill>
                    <a:latin typeface="+mn-ea"/>
                  </a:rPr>
                  <a:t>：兴趣、技能、历史贡献记录等。</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80" name="Title-1"/>
              <p:cNvSpPr/>
              <p:nvPr>
                <p:custDataLst>
                  <p:tags r:id="rId5"/>
                </p:custDataLst>
              </p:nvPr>
            </p:nvSpPr>
            <p:spPr>
              <a:xfrm>
                <a:off x="698375" y="2183396"/>
                <a:ext cx="33528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defRPr/>
                </a:pPr>
                <a:r>
                  <a:rPr lang="zh-CN" altLang="en-US" b="1" dirty="0">
                    <a:solidFill>
                      <a:schemeClr val="tx1"/>
                    </a:solidFill>
                    <a:latin typeface="+mn-ea"/>
                    <a:sym typeface="Arial" panose="020B0604020202020204" pitchFamily="34" charset="0"/>
                  </a:rPr>
                  <a:t>数据收集与特征建模</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nvGrpSpPr>
            <p:cNvPr id="42" name="组合 41"/>
            <p:cNvGrpSpPr/>
            <p:nvPr/>
          </p:nvGrpSpPr>
          <p:grpSpPr>
            <a:xfrm>
              <a:off x="698374" y="3752637"/>
              <a:ext cx="3409657" cy="2084791"/>
              <a:chOff x="8140824" y="1421947"/>
              <a:chExt cx="3409657" cy="1996522"/>
            </a:xfrm>
          </p:grpSpPr>
          <p:sp>
            <p:nvSpPr>
              <p:cNvPr id="73" name="Index-3"/>
              <p:cNvSpPr txBox="1"/>
              <p:nvPr>
                <p:custDataLst>
                  <p:tags r:id="rId6"/>
                </p:custDataLst>
              </p:nvPr>
            </p:nvSpPr>
            <p:spPr>
              <a:xfrm>
                <a:off x="8140825" y="1421947"/>
                <a:ext cx="6270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effectLst/>
                    <a:uLnTx/>
                    <a:uFillTx/>
                    <a:latin typeface="+mn-ea"/>
                    <a:cs typeface="+mn-cs"/>
                  </a:rPr>
                  <a:t>03</a:t>
                </a:r>
                <a:endParaRPr kumimoji="0" lang="en-US" altLang="zh-CN" sz="2800" b="1" i="0" u="none" strike="noStrike" kern="1200" cap="none" spc="0" normalizeH="0" baseline="0" noProof="0" dirty="0">
                  <a:ln>
                    <a:noFill/>
                  </a:ln>
                  <a:effectLst/>
                  <a:uLnTx/>
                  <a:uFillTx/>
                  <a:latin typeface="+mn-ea"/>
                  <a:cs typeface="+mn-cs"/>
                </a:endParaRPr>
              </a:p>
            </p:txBody>
          </p:sp>
          <p:sp>
            <p:nvSpPr>
              <p:cNvPr id="74" name="Body-3"/>
              <p:cNvSpPr/>
              <p:nvPr>
                <p:custDataLst>
                  <p:tags r:id="rId7"/>
                </p:custDataLst>
              </p:nvPr>
            </p:nvSpPr>
            <p:spPr>
              <a:xfrm>
                <a:off x="8140824" y="2520851"/>
                <a:ext cx="3352801" cy="897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zh-CN" altLang="en-US" sz="1400" dirty="0">
                    <a:solidFill>
                      <a:schemeClr val="tx1"/>
                    </a:solidFill>
                    <a:latin typeface="+mn-ea"/>
                  </a:rPr>
                  <a:t>根据贡献者实时操作行为（如接受推荐项目的参与情况）动态调整推荐结果，并引入用户反馈优化推荐逻辑。</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75" name="Title-3"/>
              <p:cNvSpPr/>
              <p:nvPr>
                <p:custDataLst>
                  <p:tags r:id="rId8"/>
                </p:custDataLst>
              </p:nvPr>
            </p:nvSpPr>
            <p:spPr>
              <a:xfrm>
                <a:off x="8140825" y="2213074"/>
                <a:ext cx="33528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defRPr/>
                </a:pPr>
                <a:r>
                  <a:rPr lang="zh-CN" altLang="en-US" b="1" dirty="0">
                    <a:solidFill>
                      <a:schemeClr val="tx1"/>
                    </a:solidFill>
                    <a:latin typeface="+mn-ea"/>
                    <a:sym typeface="Arial" panose="020B0604020202020204" pitchFamily="34" charset="0"/>
                  </a:rPr>
                  <a:t>动态更新与反馈机制</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cxnSp>
            <p:nvCxnSpPr>
              <p:cNvPr id="76" name="3"/>
              <p:cNvCxnSpPr/>
              <p:nvPr>
                <p:custDataLst>
                  <p:tags r:id="rId9"/>
                </p:custDataLst>
              </p:nvPr>
            </p:nvCxnSpPr>
            <p:spPr>
              <a:xfrm flipV="1">
                <a:off x="8198881" y="2017737"/>
                <a:ext cx="335160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4418399" y="1421947"/>
              <a:ext cx="3582553" cy="1948361"/>
              <a:chOff x="4418399" y="1421947"/>
              <a:chExt cx="3582553" cy="1948361"/>
            </a:xfrm>
          </p:grpSpPr>
          <p:sp>
            <p:nvSpPr>
              <p:cNvPr id="49" name="Index-2"/>
              <p:cNvSpPr txBox="1"/>
              <p:nvPr>
                <p:custDataLst>
                  <p:tags r:id="rId10"/>
                </p:custDataLst>
              </p:nvPr>
            </p:nvSpPr>
            <p:spPr>
              <a:xfrm>
                <a:off x="4419600" y="1421947"/>
                <a:ext cx="6270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mn-ea"/>
                    <a:cs typeface="+mn-cs"/>
                  </a:rPr>
                  <a:t>02</a:t>
                </a:r>
                <a:endParaRPr kumimoji="0" lang="en-US" altLang="zh-CN" sz="2800" b="1" i="0" u="none" strike="noStrike" kern="1200" cap="none" spc="0" normalizeH="0" baseline="0" noProof="0">
                  <a:ln>
                    <a:noFill/>
                  </a:ln>
                  <a:effectLst/>
                  <a:uLnTx/>
                  <a:uFillTx/>
                  <a:latin typeface="+mn-ea"/>
                  <a:cs typeface="+mn-cs"/>
                </a:endParaRPr>
              </a:p>
            </p:txBody>
          </p:sp>
          <p:cxnSp>
            <p:nvCxnSpPr>
              <p:cNvPr id="70" name="2"/>
              <p:cNvCxnSpPr/>
              <p:nvPr>
                <p:custDataLst>
                  <p:tags r:id="rId11"/>
                </p:custDataLst>
              </p:nvPr>
            </p:nvCxnSpPr>
            <p:spPr>
              <a:xfrm>
                <a:off x="4477656" y="2017737"/>
                <a:ext cx="33516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Body-2"/>
              <p:cNvSpPr/>
              <p:nvPr>
                <p:custDataLst>
                  <p:tags r:id="rId12"/>
                </p:custDataLst>
              </p:nvPr>
            </p:nvSpPr>
            <p:spPr>
              <a:xfrm>
                <a:off x="4419600" y="2472690"/>
                <a:ext cx="3581352" cy="897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zh-CN" altLang="en-US" sz="1400" dirty="0">
                    <a:solidFill>
                      <a:schemeClr val="tx1"/>
                    </a:solidFill>
                    <a:latin typeface="+mn-ea"/>
                  </a:rPr>
                  <a:t>基于协同过滤和图算法的推荐模型：</a:t>
                </a:r>
                <a:endParaRPr lang="zh-CN" altLang="en-US" sz="1400" dirty="0">
                  <a:solidFill>
                    <a:schemeClr val="tx1"/>
                  </a:solidFill>
                  <a:latin typeface="+mn-ea"/>
                </a:endParaRPr>
              </a:p>
              <a:p>
                <a:pPr lvl="0" defTabSz="913765">
                  <a:lnSpc>
                    <a:spcPct val="120000"/>
                  </a:lnSpc>
                  <a:buSzPct val="100000"/>
                  <a:defRPr/>
                </a:pPr>
                <a:r>
                  <a:rPr lang="zh-CN" altLang="en-US" sz="1400" dirty="0">
                    <a:solidFill>
                      <a:schemeClr val="tx1"/>
                    </a:solidFill>
                    <a:latin typeface="+mn-ea"/>
                  </a:rPr>
                  <a:t>通过遍历项目协作网络、贡献者协作网络，分析贡献者与项目的相似性，并考虑贡献者协作网络对推荐的增强作用。</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72" name="Title-2"/>
              <p:cNvSpPr/>
              <p:nvPr>
                <p:custDataLst>
                  <p:tags r:id="rId13"/>
                </p:custDataLst>
              </p:nvPr>
            </p:nvSpPr>
            <p:spPr>
              <a:xfrm>
                <a:off x="4418399" y="2181573"/>
                <a:ext cx="3351600" cy="3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defRPr/>
                </a:pPr>
                <a:r>
                  <a:rPr lang="zh-CN" altLang="en-US" b="1" dirty="0">
                    <a:solidFill>
                      <a:schemeClr val="tx1"/>
                    </a:solidFill>
                    <a:latin typeface="+mn-ea"/>
                    <a:sym typeface="Arial" panose="020B0604020202020204" pitchFamily="34" charset="0"/>
                  </a:rPr>
                  <a:t>推荐算法设计</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nvGrpSpPr>
            <p:cNvPr id="44" name="组合 43"/>
            <p:cNvGrpSpPr/>
            <p:nvPr/>
          </p:nvGrpSpPr>
          <p:grpSpPr>
            <a:xfrm>
              <a:off x="4419600" y="3752637"/>
              <a:ext cx="3409656" cy="2084791"/>
              <a:chOff x="698375" y="3752637"/>
              <a:chExt cx="3409656" cy="2084791"/>
            </a:xfrm>
          </p:grpSpPr>
          <p:sp>
            <p:nvSpPr>
              <p:cNvPr id="45" name="Index-4"/>
              <p:cNvSpPr txBox="1"/>
              <p:nvPr>
                <p:custDataLst>
                  <p:tags r:id="rId14"/>
                </p:custDataLst>
              </p:nvPr>
            </p:nvSpPr>
            <p:spPr>
              <a:xfrm>
                <a:off x="698375" y="3752637"/>
                <a:ext cx="627095" cy="523220"/>
              </a:xfrm>
              <a:prstGeom prst="rect">
                <a:avLst/>
              </a:prstGeom>
              <a:noFill/>
            </p:spPr>
            <p:txBody>
              <a:bodyPr wrap="none" rtlCol="0">
                <a:spAutoFit/>
              </a:bodyPr>
              <a:lstStyle>
                <a:defPPr>
                  <a:defRPr lang="zh-CN"/>
                </a:defPPr>
                <a:lvl1pPr>
                  <a:defRPr sz="2800" b="1"/>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effectLst/>
                    <a:uLnTx/>
                    <a:uFillTx/>
                    <a:latin typeface="+mn-ea"/>
                    <a:cs typeface="+mn-cs"/>
                  </a:rPr>
                  <a:t>04</a:t>
                </a:r>
                <a:endParaRPr kumimoji="0" lang="en-US" altLang="zh-CN" sz="2800" b="1" i="0" u="none" strike="noStrike" kern="1200" cap="none" spc="0" normalizeH="0" baseline="0" noProof="0" dirty="0">
                  <a:ln>
                    <a:noFill/>
                  </a:ln>
                  <a:effectLst/>
                  <a:uLnTx/>
                  <a:uFillTx/>
                  <a:latin typeface="+mn-ea"/>
                  <a:cs typeface="+mn-cs"/>
                </a:endParaRPr>
              </a:p>
            </p:txBody>
          </p:sp>
          <p:cxnSp>
            <p:nvCxnSpPr>
              <p:cNvPr id="46" name="4"/>
              <p:cNvCxnSpPr/>
              <p:nvPr>
                <p:custDataLst>
                  <p:tags r:id="rId15"/>
                </p:custDataLst>
              </p:nvPr>
            </p:nvCxnSpPr>
            <p:spPr>
              <a:xfrm>
                <a:off x="756431" y="4388399"/>
                <a:ext cx="33516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Body-4"/>
              <p:cNvSpPr/>
              <p:nvPr>
                <p:custDataLst>
                  <p:tags r:id="rId16"/>
                </p:custDataLst>
              </p:nvPr>
            </p:nvSpPr>
            <p:spPr>
              <a:xfrm>
                <a:off x="698375" y="4939810"/>
                <a:ext cx="3352801" cy="897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en-US" altLang="zh-CN" sz="1400" dirty="0">
                    <a:solidFill>
                      <a:schemeClr val="tx1"/>
                    </a:solidFill>
                    <a:latin typeface="+mn-ea"/>
                  </a:rPr>
                  <a:t>1</a:t>
                </a:r>
                <a:r>
                  <a:rPr lang="zh-CN" altLang="en-US" sz="1400" dirty="0">
                    <a:solidFill>
                      <a:schemeClr val="tx1"/>
                    </a:solidFill>
                    <a:latin typeface="+mn-ea"/>
                  </a:rPr>
                  <a:t>：可视化展示项目与人之间的匹配结果。</a:t>
                </a:r>
                <a:endParaRPr lang="zh-CN" altLang="en-US" sz="1400" dirty="0">
                  <a:solidFill>
                    <a:schemeClr val="tx1"/>
                  </a:solidFill>
                  <a:latin typeface="+mn-ea"/>
                </a:endParaRPr>
              </a:p>
              <a:p>
                <a:pPr lvl="0" defTabSz="913765">
                  <a:lnSpc>
                    <a:spcPct val="120000"/>
                  </a:lnSpc>
                  <a:buSzPct val="100000"/>
                  <a:defRPr/>
                </a:pPr>
                <a:r>
                  <a:rPr lang="en-US" altLang="zh-CN" sz="1400" dirty="0">
                    <a:solidFill>
                      <a:schemeClr val="tx1"/>
                    </a:solidFill>
                    <a:latin typeface="+mn-ea"/>
                  </a:rPr>
                  <a:t>2</a:t>
                </a:r>
                <a:r>
                  <a:rPr lang="zh-CN" altLang="en-US" sz="1400" dirty="0">
                    <a:solidFill>
                      <a:schemeClr val="tx1"/>
                    </a:solidFill>
                    <a:latin typeface="+mn-ea"/>
                  </a:rPr>
                  <a:t>：提供推荐理由和互动数据。</a:t>
                </a:r>
                <a:endParaRPr kumimoji="0" lang="en-GB" altLang="zh-CN" sz="1400" b="0" i="0" u="none" strike="noStrike" kern="1200" cap="none" spc="0" normalizeH="0" baseline="0" noProof="0" dirty="0">
                  <a:ln>
                    <a:noFill/>
                  </a:ln>
                  <a:solidFill>
                    <a:schemeClr val="tx1"/>
                  </a:solidFill>
                  <a:effectLst/>
                  <a:uLnTx/>
                  <a:uFillTx/>
                  <a:latin typeface="+mn-ea"/>
                  <a:cs typeface="+mn-cs"/>
                </a:endParaRPr>
              </a:p>
            </p:txBody>
          </p:sp>
          <p:sp>
            <p:nvSpPr>
              <p:cNvPr id="48" name="Title-4"/>
              <p:cNvSpPr/>
              <p:nvPr>
                <p:custDataLst>
                  <p:tags r:id="rId17"/>
                </p:custDataLst>
              </p:nvPr>
            </p:nvSpPr>
            <p:spPr>
              <a:xfrm>
                <a:off x="698375" y="4602355"/>
                <a:ext cx="33528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defRPr/>
                </a:pPr>
                <a:r>
                  <a:rPr lang="zh-CN" altLang="en-US" b="1" dirty="0">
                    <a:solidFill>
                      <a:schemeClr val="tx1"/>
                    </a:solidFill>
                    <a:latin typeface="+mn-ea"/>
                    <a:sym typeface="Arial" panose="020B0604020202020204" pitchFamily="34" charset="0"/>
                  </a:rPr>
                  <a:t>成果展示</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关键技术与应用场景</a:t>
            </a:r>
            <a:endParaRPr lang="zh-CN" altLang="en-US" dirty="0"/>
          </a:p>
        </p:txBody>
      </p:sp>
      <p:sp>
        <p:nvSpPr>
          <p:cNvPr id="2" name="TextBox 1"/>
          <p:cNvSpPr txBox="1"/>
          <p:nvPr/>
        </p:nvSpPr>
        <p:spPr>
          <a:xfrm>
            <a:off x="2615212" y="2224585"/>
            <a:ext cx="1440000" cy="903490"/>
          </a:xfrm>
          <a:prstGeom prst="rect">
            <a:avLst/>
          </a:prstGeom>
          <a:noFill/>
        </p:spPr>
        <p:txBody>
          <a:bodyPr wrap="square" rtlCol="0" anchor="ctr">
            <a:normAutofit/>
          </a:bodyPr>
          <a:lstStyle/>
          <a:p>
            <a:pPr algn="ctr"/>
            <a:r>
              <a:rPr lang="en-US" altLang="zh-CN" sz="4800" b="1" dirty="0">
                <a:solidFill>
                  <a:schemeClr val="accent1"/>
                </a:solidFill>
              </a:rPr>
              <a:t>03</a:t>
            </a:r>
            <a:endParaRPr lang="zh-CN" altLang="en-US" sz="4800" b="1" dirty="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目录</a:t>
            </a:r>
            <a:endParaRPr lang="zh-CN" altLang="en-US"/>
          </a:p>
        </p:txBody>
      </p:sp>
      <p:sp>
        <p:nvSpPr>
          <p:cNvPr id="2" name="圆角矩形 3"/>
          <p:cNvSpPr/>
          <p:nvPr>
            <p:custDataLst>
              <p:tags r:id="rId2"/>
            </p:custDataLst>
          </p:nvPr>
        </p:nvSpPr>
        <p:spPr>
          <a:xfrm>
            <a:off x="1060454" y="1930518"/>
            <a:ext cx="4861424" cy="1320731"/>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序号"/>
          <p:cNvSpPr txBox="1"/>
          <p:nvPr>
            <p:custDataLst>
              <p:tags r:id="rId3"/>
            </p:custDataLst>
          </p:nvPr>
        </p:nvSpPr>
        <p:spPr>
          <a:xfrm>
            <a:off x="1371677" y="2137577"/>
            <a:ext cx="1206281" cy="907241"/>
          </a:xfrm>
          <a:prstGeom prst="rect">
            <a:avLst/>
          </a:prstGeom>
          <a:noFill/>
        </p:spPr>
        <p:txBody>
          <a:bodyPr wrap="none" lIns="0" tIns="0" rIns="0" bIns="0" rtlCol="0" anchor="ctr" anchorCtr="0">
            <a:noAutofit/>
          </a:bodyPr>
          <a:p>
            <a:pPr algn="ctr">
              <a:lnSpc>
                <a:spcPct val="100000"/>
              </a:lnSpc>
            </a:pPr>
            <a:r>
              <a:rPr lang="en-US" sz="4800" b="1" dirty="0">
                <a:solidFill>
                  <a:schemeClr val="accent1"/>
                </a:solidFill>
                <a:latin typeface="+mn-ea"/>
              </a:rPr>
              <a:t>01</a:t>
            </a:r>
            <a:endParaRPr lang="en-US" sz="4800" b="1" dirty="0">
              <a:solidFill>
                <a:schemeClr val="accent1"/>
              </a:solidFill>
              <a:latin typeface="+mn-ea"/>
            </a:endParaRPr>
          </a:p>
        </p:txBody>
      </p:sp>
      <p:sp>
        <p:nvSpPr>
          <p:cNvPr id="8" name="项标题"/>
          <p:cNvSpPr txBox="1"/>
          <p:nvPr>
            <p:custDataLst>
              <p:tags r:id="rId4"/>
            </p:custDataLst>
          </p:nvPr>
        </p:nvSpPr>
        <p:spPr>
          <a:xfrm>
            <a:off x="2991940" y="2181402"/>
            <a:ext cx="2405361" cy="818724"/>
          </a:xfrm>
          <a:prstGeom prst="rect">
            <a:avLst/>
          </a:prstGeom>
          <a:noFill/>
        </p:spPr>
        <p:txBody>
          <a:bodyPr wrap="square" lIns="90000" tIns="46800" rIns="90000" bIns="46800" rtlCol="0" anchor="t">
            <a:noAutofit/>
          </a:bodyPr>
          <a:p>
            <a:pPr>
              <a:lnSpc>
                <a:spcPct val="100000"/>
              </a:lnSpc>
            </a:pPr>
            <a:r>
              <a:rPr lang="zh-CN" altLang="en-US" sz="2200" b="1" dirty="0">
                <a:solidFill>
                  <a:srgbClr val="404040"/>
                </a:solidFill>
                <a:latin typeface="+mn-ea"/>
              </a:rPr>
              <a:t>Agenda</a:t>
            </a:r>
            <a:endParaRPr lang="zh-CN" altLang="en-US" sz="2200" b="1" dirty="0">
              <a:solidFill>
                <a:srgbClr val="404040"/>
              </a:solidFill>
              <a:latin typeface="+mn-ea"/>
            </a:endParaRPr>
          </a:p>
        </p:txBody>
      </p:sp>
      <p:sp>
        <p:nvSpPr>
          <p:cNvPr id="33" name="圆角矩形 3"/>
          <p:cNvSpPr/>
          <p:nvPr>
            <p:custDataLst>
              <p:tags r:id="rId5"/>
            </p:custDataLst>
          </p:nvPr>
        </p:nvSpPr>
        <p:spPr>
          <a:xfrm>
            <a:off x="1060454" y="3485996"/>
            <a:ext cx="4861424" cy="1320731"/>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序号"/>
          <p:cNvSpPr txBox="1"/>
          <p:nvPr>
            <p:custDataLst>
              <p:tags r:id="rId6"/>
            </p:custDataLst>
          </p:nvPr>
        </p:nvSpPr>
        <p:spPr>
          <a:xfrm>
            <a:off x="1371677" y="3693054"/>
            <a:ext cx="1206281" cy="907241"/>
          </a:xfrm>
          <a:prstGeom prst="rect">
            <a:avLst/>
          </a:prstGeom>
          <a:noFill/>
        </p:spPr>
        <p:txBody>
          <a:bodyPr wrap="none" lIns="0" tIns="0" rIns="0" bIns="0" rtlCol="0" anchor="ctr" anchorCtr="0">
            <a:noAutofit/>
          </a:bodyPr>
          <a:p>
            <a:pPr algn="ctr">
              <a:lnSpc>
                <a:spcPct val="100000"/>
              </a:lnSpc>
            </a:pPr>
            <a:r>
              <a:rPr lang="en-US" sz="4800" b="1" dirty="0">
                <a:solidFill>
                  <a:schemeClr val="accent1"/>
                </a:solidFill>
                <a:latin typeface="+mn-ea"/>
              </a:rPr>
              <a:t>03</a:t>
            </a:r>
            <a:endParaRPr lang="en-US" sz="4800" b="1" dirty="0">
              <a:solidFill>
                <a:schemeClr val="accent1"/>
              </a:solidFill>
              <a:latin typeface="+mn-ea"/>
            </a:endParaRPr>
          </a:p>
        </p:txBody>
      </p:sp>
      <p:sp>
        <p:nvSpPr>
          <p:cNvPr id="36" name="项标题"/>
          <p:cNvSpPr txBox="1"/>
          <p:nvPr>
            <p:custDataLst>
              <p:tags r:id="rId7"/>
            </p:custDataLst>
          </p:nvPr>
        </p:nvSpPr>
        <p:spPr>
          <a:xfrm>
            <a:off x="2991940" y="3737515"/>
            <a:ext cx="2405361" cy="818724"/>
          </a:xfrm>
          <a:prstGeom prst="rect">
            <a:avLst/>
          </a:prstGeom>
          <a:noFill/>
        </p:spPr>
        <p:txBody>
          <a:bodyPr wrap="square" lIns="90000" tIns="46800" rIns="90000" bIns="46800" rtlCol="0" anchor="t">
            <a:noAutofit/>
          </a:bodyPr>
          <a:p>
            <a:pPr>
              <a:lnSpc>
                <a:spcPct val="100000"/>
              </a:lnSpc>
            </a:pPr>
            <a:r>
              <a:rPr lang="zh-CN" altLang="en-US" sz="2200" b="1" dirty="0">
                <a:solidFill>
                  <a:srgbClr val="404040"/>
                </a:solidFill>
                <a:latin typeface="+mn-ea"/>
              </a:rPr>
              <a:t>项目主要方向与研究内容</a:t>
            </a:r>
            <a:endParaRPr lang="zh-CN" altLang="en-US" sz="2200" b="1" dirty="0">
              <a:solidFill>
                <a:srgbClr val="404040"/>
              </a:solidFill>
              <a:latin typeface="+mn-ea"/>
            </a:endParaRPr>
          </a:p>
        </p:txBody>
      </p:sp>
      <p:sp>
        <p:nvSpPr>
          <p:cNvPr id="38" name="圆角矩形 3"/>
          <p:cNvSpPr/>
          <p:nvPr>
            <p:custDataLst>
              <p:tags r:id="rId8"/>
            </p:custDataLst>
          </p:nvPr>
        </p:nvSpPr>
        <p:spPr>
          <a:xfrm>
            <a:off x="1060454" y="5041474"/>
            <a:ext cx="4861424" cy="1320731"/>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序号"/>
          <p:cNvSpPr txBox="1"/>
          <p:nvPr>
            <p:custDataLst>
              <p:tags r:id="rId9"/>
            </p:custDataLst>
          </p:nvPr>
        </p:nvSpPr>
        <p:spPr>
          <a:xfrm>
            <a:off x="1371677" y="5248532"/>
            <a:ext cx="1206281" cy="907241"/>
          </a:xfrm>
          <a:prstGeom prst="rect">
            <a:avLst/>
          </a:prstGeom>
          <a:noFill/>
        </p:spPr>
        <p:txBody>
          <a:bodyPr wrap="none" lIns="0" tIns="0" rIns="0" bIns="0" rtlCol="0" anchor="ctr" anchorCtr="0">
            <a:noAutofit/>
          </a:bodyPr>
          <a:p>
            <a:pPr algn="ctr">
              <a:lnSpc>
                <a:spcPct val="100000"/>
              </a:lnSpc>
            </a:pPr>
            <a:r>
              <a:rPr lang="en-US" sz="4800" b="1" dirty="0">
                <a:solidFill>
                  <a:schemeClr val="accent1"/>
                </a:solidFill>
                <a:latin typeface="+mn-ea"/>
              </a:rPr>
              <a:t>05</a:t>
            </a:r>
            <a:endParaRPr lang="en-US" sz="4800" b="1" dirty="0">
              <a:solidFill>
                <a:schemeClr val="accent1"/>
              </a:solidFill>
              <a:latin typeface="+mn-ea"/>
            </a:endParaRPr>
          </a:p>
        </p:txBody>
      </p:sp>
      <p:sp>
        <p:nvSpPr>
          <p:cNvPr id="41" name="项标题"/>
          <p:cNvSpPr txBox="1"/>
          <p:nvPr>
            <p:custDataLst>
              <p:tags r:id="rId10"/>
            </p:custDataLst>
          </p:nvPr>
        </p:nvSpPr>
        <p:spPr>
          <a:xfrm>
            <a:off x="2991940" y="5292992"/>
            <a:ext cx="2405361" cy="818724"/>
          </a:xfrm>
          <a:prstGeom prst="rect">
            <a:avLst/>
          </a:prstGeom>
          <a:noFill/>
        </p:spPr>
        <p:txBody>
          <a:bodyPr wrap="square" lIns="90000" tIns="46800" rIns="90000" bIns="46800" rtlCol="0" anchor="t">
            <a:noAutofit/>
          </a:bodyPr>
          <a:p>
            <a:pPr>
              <a:lnSpc>
                <a:spcPct val="100000"/>
              </a:lnSpc>
            </a:pPr>
            <a:r>
              <a:rPr lang="zh-CN" altLang="en-US" sz="2200" b="1" dirty="0">
                <a:solidFill>
                  <a:srgbClr val="404040"/>
                </a:solidFill>
                <a:latin typeface="+mn-ea"/>
              </a:rPr>
              <a:t>预期成果</a:t>
            </a:r>
            <a:endParaRPr lang="zh-CN" altLang="en-US" sz="2200" b="1" dirty="0">
              <a:solidFill>
                <a:srgbClr val="404040"/>
              </a:solidFill>
              <a:latin typeface="+mn-ea"/>
            </a:endParaRPr>
          </a:p>
        </p:txBody>
      </p:sp>
      <p:sp>
        <p:nvSpPr>
          <p:cNvPr id="44" name="圆角矩形 3"/>
          <p:cNvSpPr/>
          <p:nvPr>
            <p:custDataLst>
              <p:tags r:id="rId11"/>
            </p:custDataLst>
          </p:nvPr>
        </p:nvSpPr>
        <p:spPr>
          <a:xfrm>
            <a:off x="6417293" y="1930518"/>
            <a:ext cx="4861424" cy="1320731"/>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序号"/>
          <p:cNvSpPr txBox="1"/>
          <p:nvPr>
            <p:custDataLst>
              <p:tags r:id="rId12"/>
            </p:custDataLst>
          </p:nvPr>
        </p:nvSpPr>
        <p:spPr>
          <a:xfrm>
            <a:off x="6729151" y="2137577"/>
            <a:ext cx="1206281" cy="907241"/>
          </a:xfrm>
          <a:prstGeom prst="rect">
            <a:avLst/>
          </a:prstGeom>
          <a:noFill/>
        </p:spPr>
        <p:txBody>
          <a:bodyPr wrap="none" lIns="0" tIns="0" rIns="0" bIns="0" rtlCol="0" anchor="ctr" anchorCtr="0">
            <a:noAutofit/>
          </a:bodyPr>
          <a:p>
            <a:pPr algn="ctr">
              <a:lnSpc>
                <a:spcPct val="100000"/>
              </a:lnSpc>
            </a:pPr>
            <a:r>
              <a:rPr lang="en-US" sz="4800" b="1" dirty="0">
                <a:solidFill>
                  <a:schemeClr val="accent1"/>
                </a:solidFill>
                <a:latin typeface="+mn-ea"/>
              </a:rPr>
              <a:t>02</a:t>
            </a:r>
            <a:endParaRPr lang="en-US" sz="4800" b="1" dirty="0">
              <a:solidFill>
                <a:schemeClr val="accent1"/>
              </a:solidFill>
              <a:latin typeface="+mn-ea"/>
            </a:endParaRPr>
          </a:p>
        </p:txBody>
      </p:sp>
      <p:sp>
        <p:nvSpPr>
          <p:cNvPr id="47" name="项标题"/>
          <p:cNvSpPr txBox="1"/>
          <p:nvPr>
            <p:custDataLst>
              <p:tags r:id="rId13"/>
            </p:custDataLst>
          </p:nvPr>
        </p:nvSpPr>
        <p:spPr>
          <a:xfrm>
            <a:off x="8349414" y="2181402"/>
            <a:ext cx="2405361" cy="818724"/>
          </a:xfrm>
          <a:prstGeom prst="rect">
            <a:avLst/>
          </a:prstGeom>
          <a:noFill/>
        </p:spPr>
        <p:txBody>
          <a:bodyPr wrap="square" lIns="90000" tIns="46800" rIns="90000" bIns="46800" rtlCol="0" anchor="t">
            <a:noAutofit/>
          </a:bodyPr>
          <a:p>
            <a:pPr>
              <a:lnSpc>
                <a:spcPct val="100000"/>
              </a:lnSpc>
            </a:pPr>
            <a:r>
              <a:rPr lang="zh-CN" altLang="en-US" sz="2200" b="1" dirty="0">
                <a:solidFill>
                  <a:srgbClr val="404040"/>
                </a:solidFill>
                <a:latin typeface="+mn-ea"/>
              </a:rPr>
              <a:t>项目背景</a:t>
            </a:r>
            <a:endParaRPr lang="zh-CN" altLang="en-US" sz="2200" b="1" dirty="0">
              <a:solidFill>
                <a:srgbClr val="404040"/>
              </a:solidFill>
              <a:latin typeface="+mn-ea"/>
            </a:endParaRPr>
          </a:p>
        </p:txBody>
      </p:sp>
      <p:sp>
        <p:nvSpPr>
          <p:cNvPr id="48" name="圆角矩形 3"/>
          <p:cNvSpPr/>
          <p:nvPr>
            <p:custDataLst>
              <p:tags r:id="rId14"/>
            </p:custDataLst>
          </p:nvPr>
        </p:nvSpPr>
        <p:spPr>
          <a:xfrm>
            <a:off x="6417293" y="3485996"/>
            <a:ext cx="4861424" cy="1320731"/>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序号"/>
          <p:cNvSpPr txBox="1"/>
          <p:nvPr>
            <p:custDataLst>
              <p:tags r:id="rId15"/>
            </p:custDataLst>
          </p:nvPr>
        </p:nvSpPr>
        <p:spPr>
          <a:xfrm>
            <a:off x="6729151" y="3693054"/>
            <a:ext cx="1206281" cy="907241"/>
          </a:xfrm>
          <a:prstGeom prst="rect">
            <a:avLst/>
          </a:prstGeom>
          <a:noFill/>
        </p:spPr>
        <p:txBody>
          <a:bodyPr wrap="none" lIns="0" tIns="0" rIns="0" bIns="0" rtlCol="0" anchor="ctr" anchorCtr="0">
            <a:noAutofit/>
          </a:bodyPr>
          <a:p>
            <a:pPr algn="ctr">
              <a:lnSpc>
                <a:spcPct val="100000"/>
              </a:lnSpc>
            </a:pPr>
            <a:r>
              <a:rPr lang="en-US" sz="4800" b="1" dirty="0">
                <a:solidFill>
                  <a:schemeClr val="accent1"/>
                </a:solidFill>
                <a:latin typeface="+mn-ea"/>
              </a:rPr>
              <a:t>04</a:t>
            </a:r>
            <a:endParaRPr lang="en-US" sz="4800" b="1" dirty="0">
              <a:solidFill>
                <a:schemeClr val="accent1"/>
              </a:solidFill>
              <a:latin typeface="+mn-ea"/>
            </a:endParaRPr>
          </a:p>
        </p:txBody>
      </p:sp>
      <p:sp>
        <p:nvSpPr>
          <p:cNvPr id="51" name="项标题"/>
          <p:cNvSpPr txBox="1"/>
          <p:nvPr>
            <p:custDataLst>
              <p:tags r:id="rId16"/>
            </p:custDataLst>
          </p:nvPr>
        </p:nvSpPr>
        <p:spPr>
          <a:xfrm>
            <a:off x="8349414" y="3737515"/>
            <a:ext cx="2405361" cy="818724"/>
          </a:xfrm>
          <a:prstGeom prst="rect">
            <a:avLst/>
          </a:prstGeom>
          <a:noFill/>
        </p:spPr>
        <p:txBody>
          <a:bodyPr wrap="square" lIns="90000" tIns="46800" rIns="90000" bIns="46800" rtlCol="0" anchor="t">
            <a:noAutofit/>
          </a:bodyPr>
          <a:p>
            <a:pPr>
              <a:lnSpc>
                <a:spcPct val="100000"/>
              </a:lnSpc>
            </a:pPr>
            <a:r>
              <a:rPr lang="zh-CN" altLang="en-US" sz="2200" b="1" dirty="0">
                <a:solidFill>
                  <a:srgbClr val="404040"/>
                </a:solidFill>
                <a:latin typeface="+mn-ea"/>
              </a:rPr>
              <a:t>关键技术与应用场景</a:t>
            </a:r>
            <a:endParaRPr lang="zh-CN" altLang="en-US" sz="2200" b="1" dirty="0">
              <a:solidFill>
                <a:srgbClr val="404040"/>
              </a:solidFill>
              <a:latin typeface="+mn-ea"/>
            </a:endParaRPr>
          </a:p>
        </p:txBody>
      </p:sp>
    </p:spTree>
    <p:custDataLst>
      <p:tags r:id="rId1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关键技术与使用工具</a:t>
            </a:r>
            <a:endParaRPr lang="en-US" dirty="0"/>
          </a:p>
        </p:txBody>
      </p:sp>
      <p:grpSp>
        <p:nvGrpSpPr>
          <p:cNvPr id="7" name="组合 6"/>
          <p:cNvGrpSpPr>
            <a:grpSpLocks noChangeAspect="1"/>
          </p:cNvGrpSpPr>
          <p:nvPr>
            <p:custDataLst>
              <p:tags r:id="rId1"/>
            </p:custDataLst>
          </p:nvPr>
        </p:nvGrpSpPr>
        <p:grpSpPr>
          <a:xfrm>
            <a:off x="617042" y="1357364"/>
            <a:ext cx="5459535" cy="5025715"/>
            <a:chOff x="1077375" y="1800049"/>
            <a:chExt cx="5459535" cy="5025715"/>
          </a:xfrm>
        </p:grpSpPr>
        <p:grpSp>
          <p:nvGrpSpPr>
            <p:cNvPr id="8" name="组合 7"/>
            <p:cNvGrpSpPr/>
            <p:nvPr/>
          </p:nvGrpSpPr>
          <p:grpSpPr>
            <a:xfrm>
              <a:off x="1077375" y="1800049"/>
              <a:ext cx="4887404" cy="1533910"/>
              <a:chOff x="900208" y="1140079"/>
              <a:chExt cx="4887404" cy="1533910"/>
            </a:xfrm>
          </p:grpSpPr>
          <p:sp>
            <p:nvSpPr>
              <p:cNvPr id="21" name="1"/>
              <p:cNvSpPr/>
              <p:nvPr>
                <p:custDataLst>
                  <p:tags r:id="rId2"/>
                </p:custDataLst>
              </p:nvPr>
            </p:nvSpPr>
            <p:spPr>
              <a:xfrm>
                <a:off x="909643" y="1141058"/>
                <a:ext cx="4877969" cy="1532930"/>
              </a:xfrm>
              <a:prstGeom prst="rect">
                <a:avLst/>
              </a:prstGeom>
              <a:solidFill>
                <a:schemeClr val="bg1"/>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a:solidFill>
                    <a:srgbClr val="000000"/>
                  </a:solidFill>
                </a:endParaRPr>
              </a:p>
            </p:txBody>
          </p:sp>
          <p:sp>
            <p:nvSpPr>
              <p:cNvPr id="22" name="Title-1"/>
              <p:cNvSpPr/>
              <p:nvPr>
                <p:custDataLst>
                  <p:tags r:id="rId3"/>
                </p:custDataLst>
              </p:nvPr>
            </p:nvSpPr>
            <p:spPr>
              <a:xfrm>
                <a:off x="1495060" y="1140079"/>
                <a:ext cx="3960000"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r>
                  <a:rPr lang="zh-CN" altLang="en-US" b="1" dirty="0">
                    <a:solidFill>
                      <a:schemeClr val="accent1"/>
                    </a:solidFill>
                    <a:sym typeface="Arial" panose="020B0604020202020204" pitchFamily="34" charset="0"/>
                  </a:rPr>
                  <a:t>数据分析</a:t>
                </a:r>
                <a:endParaRPr lang="en-US" altLang="zh-CN" b="1" dirty="0">
                  <a:solidFill>
                    <a:schemeClr val="accent1"/>
                  </a:solidFill>
                  <a:sym typeface="Arial" panose="020B0604020202020204" pitchFamily="34" charset="0"/>
                </a:endParaRPr>
              </a:p>
            </p:txBody>
          </p:sp>
          <p:sp>
            <p:nvSpPr>
              <p:cNvPr id="23" name="Body-1"/>
              <p:cNvSpPr/>
              <p:nvPr>
                <p:custDataLst>
                  <p:tags r:id="rId4"/>
                </p:custDataLst>
              </p:nvPr>
            </p:nvSpPr>
            <p:spPr>
              <a:xfrm>
                <a:off x="1117495" y="1663213"/>
                <a:ext cx="4604102" cy="844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r>
                  <a:rPr lang="zh-CN" altLang="en-US" sz="2000" dirty="0">
                    <a:solidFill>
                      <a:schemeClr val="tx1"/>
                    </a:solidFill>
                  </a:rPr>
                  <a:t>使用 </a:t>
                </a:r>
                <a:r>
                  <a:rPr lang="en-US" altLang="zh-CN" sz="2000" dirty="0">
                    <a:solidFill>
                      <a:schemeClr val="tx1"/>
                    </a:solidFill>
                  </a:rPr>
                  <a:t>NLP </a:t>
                </a:r>
                <a:r>
                  <a:rPr lang="zh-CN" altLang="en-US" sz="2000" dirty="0">
                    <a:solidFill>
                      <a:schemeClr val="tx1"/>
                    </a:solidFill>
                  </a:rPr>
                  <a:t>提取贡献者兴趣领域关键词</a:t>
                </a:r>
                <a:endParaRPr lang="zh-CN" altLang="en-US" sz="2000" dirty="0">
                  <a:solidFill>
                    <a:schemeClr val="tx1"/>
                  </a:solidFill>
                </a:endParaRPr>
              </a:p>
              <a:p>
                <a:pPr defTabSz="913765">
                  <a:lnSpc>
                    <a:spcPct val="120000"/>
                  </a:lnSpc>
                  <a:buSzPct val="100000"/>
                  <a:defRPr/>
                </a:pPr>
                <a:r>
                  <a:rPr lang="zh-CN" altLang="en-US" sz="2000" dirty="0">
                    <a:solidFill>
                      <a:schemeClr val="tx1"/>
                    </a:solidFill>
                  </a:rPr>
                  <a:t>聚类分析识别贡献者分组</a:t>
                </a:r>
                <a:endParaRPr kumimoji="0" lang="en-GB" altLang="zh-CN" sz="2000" b="0" i="0" u="none" strike="noStrike" kern="1200" cap="none" spc="0" normalizeH="0" baseline="0" noProof="0" dirty="0">
                  <a:ln>
                    <a:noFill/>
                  </a:ln>
                  <a:solidFill>
                    <a:schemeClr val="tx1"/>
                  </a:solidFill>
                  <a:effectLst/>
                  <a:uLnTx/>
                  <a:uFillTx/>
                </a:endParaRPr>
              </a:p>
            </p:txBody>
          </p:sp>
          <p:sp>
            <p:nvSpPr>
              <p:cNvPr id="24" name="Index-1"/>
              <p:cNvSpPr txBox="1"/>
              <p:nvPr>
                <p:custDataLst>
                  <p:tags r:id="rId5"/>
                </p:custDataLst>
              </p:nvPr>
            </p:nvSpPr>
            <p:spPr>
              <a:xfrm>
                <a:off x="900208" y="1141058"/>
                <a:ext cx="585417" cy="523220"/>
              </a:xfrm>
              <a:prstGeom prst="rect">
                <a:avLst/>
              </a:prstGeom>
              <a:solidFill>
                <a:schemeClr val="accent1"/>
              </a:solidFill>
              <a:effectLst/>
            </p:spPr>
            <p:txBody>
              <a:bodyPr wrap="none" rtlCol="0">
                <a:spAutoFit/>
              </a:bodyPr>
              <a:lstStyle>
                <a:defPPr>
                  <a:defRPr lang="zh-CN"/>
                </a:defPPr>
                <a:lvl1pPr algn="ctr">
                  <a:defRPr sz="2800" b="1">
                    <a:solidFill>
                      <a:srgbClr val="FFFFFF"/>
                    </a:solidFill>
                  </a:defRPr>
                </a:lvl1pPr>
              </a:lstStyle>
              <a:p>
                <a:r>
                  <a:rPr lang="en-US" altLang="zh-CN" dirty="0">
                    <a:latin typeface="+mj-lt"/>
                    <a:ea typeface="+mj-ea"/>
                  </a:rPr>
                  <a:t>01</a:t>
                </a:r>
                <a:endParaRPr lang="zh-CN" altLang="en-US" dirty="0">
                  <a:latin typeface="+mj-lt"/>
                  <a:ea typeface="+mj-ea"/>
                </a:endParaRPr>
              </a:p>
            </p:txBody>
          </p:sp>
          <p:cxnSp>
            <p:nvCxnSpPr>
              <p:cNvPr id="25" name="1"/>
              <p:cNvCxnSpPr/>
              <p:nvPr>
                <p:custDataLst>
                  <p:tags r:id="rId6"/>
                </p:custDataLst>
              </p:nvPr>
            </p:nvCxnSpPr>
            <p:spPr>
              <a:xfrm>
                <a:off x="909645" y="2673989"/>
                <a:ext cx="487796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1077375" y="3519111"/>
              <a:ext cx="5114097" cy="1605987"/>
              <a:chOff x="6659655" y="1140079"/>
              <a:chExt cx="5114097" cy="1605987"/>
            </a:xfrm>
          </p:grpSpPr>
          <p:sp>
            <p:nvSpPr>
              <p:cNvPr id="16" name="2"/>
              <p:cNvSpPr/>
              <p:nvPr>
                <p:custDataLst>
                  <p:tags r:id="rId7"/>
                </p:custDataLst>
              </p:nvPr>
            </p:nvSpPr>
            <p:spPr>
              <a:xfrm>
                <a:off x="6669090" y="1140079"/>
                <a:ext cx="4877969" cy="1532930"/>
              </a:xfrm>
              <a:prstGeom prst="rect">
                <a:avLst/>
              </a:prstGeom>
              <a:solidFill>
                <a:schemeClr val="bg1"/>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a:solidFill>
                    <a:srgbClr val="000000"/>
                  </a:solidFill>
                </a:endParaRPr>
              </a:p>
            </p:txBody>
          </p:sp>
          <p:sp>
            <p:nvSpPr>
              <p:cNvPr id="17" name="Body-2"/>
              <p:cNvSpPr/>
              <p:nvPr>
                <p:custDataLst>
                  <p:tags r:id="rId8"/>
                </p:custDataLst>
              </p:nvPr>
            </p:nvSpPr>
            <p:spPr>
              <a:xfrm>
                <a:off x="6876942" y="1603042"/>
                <a:ext cx="4896810" cy="114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r>
                  <a:rPr lang="zh-CN" altLang="en-US" sz="2000" dirty="0">
                    <a:solidFill>
                      <a:schemeClr val="tx1"/>
                    </a:solidFill>
                  </a:rPr>
                  <a:t>协同过滤结合图分析</a:t>
                </a:r>
                <a:endParaRPr lang="zh-CN" altLang="en-US" sz="2000" dirty="0">
                  <a:solidFill>
                    <a:schemeClr val="tx1"/>
                  </a:solidFill>
                </a:endParaRPr>
              </a:p>
              <a:p>
                <a:pPr defTabSz="913765">
                  <a:lnSpc>
                    <a:spcPct val="120000"/>
                  </a:lnSpc>
                  <a:buSzPct val="100000"/>
                  <a:defRPr/>
                </a:pPr>
                <a:r>
                  <a:rPr lang="en-US" altLang="zh-CN" sz="2000" dirty="0">
                    <a:solidFill>
                      <a:schemeClr val="tx1"/>
                    </a:solidFill>
                  </a:rPr>
                  <a:t>PageRank </a:t>
                </a:r>
                <a:r>
                  <a:rPr lang="zh-CN" altLang="en-US" sz="2000" dirty="0">
                    <a:solidFill>
                      <a:schemeClr val="tx1"/>
                    </a:solidFill>
                  </a:rPr>
                  <a:t>算法优化推荐权重</a:t>
                </a:r>
                <a:r>
                  <a:rPr lang="zh-CN" altLang="en-US" sz="1400" dirty="0">
                    <a:solidFill>
                      <a:schemeClr val="tx1"/>
                    </a:solidFill>
                  </a:rPr>
                  <a:t>。</a:t>
                </a:r>
                <a:endParaRPr kumimoji="0" lang="en-GB" altLang="zh-CN" sz="1400" b="0" i="0" u="none" strike="noStrike" kern="1200" cap="none" spc="0" normalizeH="0" baseline="0" noProof="0" dirty="0">
                  <a:ln>
                    <a:noFill/>
                  </a:ln>
                  <a:solidFill>
                    <a:schemeClr val="tx1"/>
                  </a:solidFill>
                  <a:effectLst/>
                  <a:uLnTx/>
                  <a:uFillTx/>
                </a:endParaRPr>
              </a:p>
            </p:txBody>
          </p:sp>
          <p:sp>
            <p:nvSpPr>
              <p:cNvPr id="18" name="Title-2"/>
              <p:cNvSpPr/>
              <p:nvPr>
                <p:custDataLst>
                  <p:tags r:id="rId9"/>
                </p:custDataLst>
              </p:nvPr>
            </p:nvSpPr>
            <p:spPr>
              <a:xfrm>
                <a:off x="7252747" y="1212158"/>
                <a:ext cx="3960000" cy="390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zh-CN" altLang="en-US" b="1" dirty="0">
                    <a:solidFill>
                      <a:schemeClr val="accent2"/>
                    </a:solidFill>
                    <a:sym typeface="Arial" panose="020B0604020202020204" pitchFamily="34" charset="0"/>
                  </a:rPr>
                  <a:t>推荐算法</a:t>
                </a:r>
                <a:endParaRPr lang="en-US" altLang="zh-CN" b="1" dirty="0">
                  <a:solidFill>
                    <a:schemeClr val="accent2"/>
                  </a:solidFill>
                  <a:sym typeface="Arial" panose="020B0604020202020204" pitchFamily="34" charset="0"/>
                </a:endParaRPr>
              </a:p>
            </p:txBody>
          </p:sp>
          <p:sp>
            <p:nvSpPr>
              <p:cNvPr id="19" name="Index-2"/>
              <p:cNvSpPr txBox="1"/>
              <p:nvPr>
                <p:custDataLst>
                  <p:tags r:id="rId10"/>
                </p:custDataLst>
              </p:nvPr>
            </p:nvSpPr>
            <p:spPr>
              <a:xfrm>
                <a:off x="6659655" y="1145990"/>
                <a:ext cx="585419" cy="523220"/>
              </a:xfrm>
              <a:prstGeom prst="rect">
                <a:avLst/>
              </a:prstGeom>
              <a:solidFill>
                <a:schemeClr val="accent2"/>
              </a:solidFill>
              <a:effectLst/>
            </p:spPr>
            <p:txBody>
              <a:bodyPr wrap="none" rtlCol="0">
                <a:spAutoFit/>
              </a:bodyPr>
              <a:lstStyle/>
              <a:p>
                <a:pPr algn="ctr"/>
                <a:r>
                  <a:rPr lang="en-US" altLang="zh-CN" sz="2800" b="1" dirty="0">
                    <a:solidFill>
                      <a:schemeClr val="lt1">
                        <a:lumMod val="100000"/>
                      </a:schemeClr>
                    </a:solidFill>
                    <a:latin typeface="+mj-lt"/>
                    <a:ea typeface="+mj-ea"/>
                  </a:rPr>
                  <a:t>02</a:t>
                </a:r>
                <a:endParaRPr lang="zh-CN" altLang="en-US" sz="2800" b="1" dirty="0">
                  <a:solidFill>
                    <a:schemeClr val="lt1">
                      <a:lumMod val="100000"/>
                    </a:schemeClr>
                  </a:solidFill>
                  <a:latin typeface="+mj-lt"/>
                  <a:ea typeface="+mj-ea"/>
                </a:endParaRPr>
              </a:p>
            </p:txBody>
          </p:sp>
          <p:cxnSp>
            <p:nvCxnSpPr>
              <p:cNvPr id="20" name="2"/>
              <p:cNvCxnSpPr/>
              <p:nvPr>
                <p:custDataLst>
                  <p:tags r:id="rId11"/>
                </p:custDataLst>
              </p:nvPr>
            </p:nvCxnSpPr>
            <p:spPr>
              <a:xfrm>
                <a:off x="6669092" y="2673009"/>
                <a:ext cx="4877967"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086782" y="5287906"/>
              <a:ext cx="5450128" cy="1537858"/>
              <a:chOff x="6659656" y="2860122"/>
              <a:chExt cx="5450128" cy="1537858"/>
            </a:xfrm>
          </p:grpSpPr>
          <p:sp>
            <p:nvSpPr>
              <p:cNvPr id="11" name="3"/>
              <p:cNvSpPr/>
              <p:nvPr>
                <p:custDataLst>
                  <p:tags r:id="rId12"/>
                </p:custDataLst>
              </p:nvPr>
            </p:nvSpPr>
            <p:spPr>
              <a:xfrm>
                <a:off x="6669063" y="2860122"/>
                <a:ext cx="4863526" cy="1537858"/>
              </a:xfrm>
              <a:prstGeom prst="rect">
                <a:avLst/>
              </a:prstGeom>
              <a:solidFill>
                <a:schemeClr val="bg1"/>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a:solidFill>
                    <a:srgbClr val="000000"/>
                  </a:solidFill>
                </a:endParaRPr>
              </a:p>
            </p:txBody>
          </p:sp>
          <p:sp>
            <p:nvSpPr>
              <p:cNvPr id="12" name="Title-3"/>
              <p:cNvSpPr/>
              <p:nvPr>
                <p:custDataLst>
                  <p:tags r:id="rId13"/>
                </p:custDataLst>
              </p:nvPr>
            </p:nvSpPr>
            <p:spPr>
              <a:xfrm>
                <a:off x="7252747" y="2926469"/>
                <a:ext cx="3960000" cy="39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zh-CN" altLang="en-US" b="1" dirty="0">
                    <a:solidFill>
                      <a:schemeClr val="accent3"/>
                    </a:solidFill>
                    <a:sym typeface="Arial" panose="020B0604020202020204" pitchFamily="34" charset="0"/>
                  </a:rPr>
                  <a:t>网络分析与可视化</a:t>
                </a:r>
                <a:endParaRPr lang="en-US" altLang="zh-CN" b="1" dirty="0">
                  <a:solidFill>
                    <a:schemeClr val="accent3"/>
                  </a:solidFill>
                  <a:sym typeface="Arial" panose="020B0604020202020204" pitchFamily="34" charset="0"/>
                </a:endParaRPr>
              </a:p>
            </p:txBody>
          </p:sp>
          <p:sp>
            <p:nvSpPr>
              <p:cNvPr id="13" name="Body-3"/>
              <p:cNvSpPr/>
              <p:nvPr>
                <p:custDataLst>
                  <p:tags r:id="rId14"/>
                </p:custDataLst>
              </p:nvPr>
            </p:nvSpPr>
            <p:spPr>
              <a:xfrm>
                <a:off x="6674128" y="3251089"/>
                <a:ext cx="5435656" cy="1146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r>
                  <a:rPr lang="zh-CN" altLang="en-US" dirty="0">
                    <a:solidFill>
                      <a:schemeClr val="tx1"/>
                    </a:solidFill>
                  </a:rPr>
                  <a:t>使用 </a:t>
                </a:r>
                <a:r>
                  <a:rPr lang="en-US" altLang="zh-CN" dirty="0" err="1">
                    <a:solidFill>
                      <a:schemeClr val="tx1"/>
                    </a:solidFill>
                  </a:rPr>
                  <a:t>EasyGraph</a:t>
                </a:r>
                <a:r>
                  <a:rPr lang="en-US" altLang="zh-CN" dirty="0">
                    <a:solidFill>
                      <a:schemeClr val="tx1"/>
                    </a:solidFill>
                  </a:rPr>
                  <a:t> </a:t>
                </a:r>
                <a:r>
                  <a:rPr lang="zh-CN" altLang="en-US" dirty="0">
                    <a:solidFill>
                      <a:schemeClr val="tx1"/>
                    </a:solidFill>
                  </a:rPr>
                  <a:t>构建网络并分析社区结构。</a:t>
                </a:r>
                <a:endParaRPr lang="zh-CN" altLang="en-US" dirty="0">
                  <a:solidFill>
                    <a:schemeClr val="tx1"/>
                  </a:solidFill>
                </a:endParaRPr>
              </a:p>
              <a:p>
                <a:pPr defTabSz="913765">
                  <a:lnSpc>
                    <a:spcPct val="120000"/>
                  </a:lnSpc>
                  <a:buSzPct val="100000"/>
                  <a:defRPr/>
                </a:pPr>
                <a:r>
                  <a:rPr lang="zh-CN" altLang="en-US" dirty="0">
                    <a:solidFill>
                      <a:schemeClr val="tx1"/>
                    </a:solidFill>
                  </a:rPr>
                  <a:t>可视化工具如 </a:t>
                </a:r>
                <a:r>
                  <a:rPr lang="en-US" altLang="zh-CN" dirty="0" err="1">
                    <a:solidFill>
                      <a:schemeClr val="tx1"/>
                    </a:solidFill>
                  </a:rPr>
                  <a:t>Gephi</a:t>
                </a:r>
                <a:r>
                  <a:rPr lang="en-US" altLang="zh-CN" dirty="0">
                    <a:solidFill>
                      <a:schemeClr val="tx1"/>
                    </a:solidFill>
                  </a:rPr>
                  <a:t> </a:t>
                </a:r>
                <a:r>
                  <a:rPr lang="zh-CN" altLang="en-US" dirty="0">
                    <a:solidFill>
                      <a:schemeClr val="tx1"/>
                    </a:solidFill>
                  </a:rPr>
                  <a:t>或 </a:t>
                </a:r>
                <a:r>
                  <a:rPr lang="en-US" altLang="zh-CN" dirty="0">
                    <a:solidFill>
                      <a:schemeClr val="tx1"/>
                    </a:solidFill>
                  </a:rPr>
                  <a:t>D3.js </a:t>
                </a:r>
                <a:r>
                  <a:rPr lang="zh-CN" altLang="en-US" dirty="0">
                    <a:solidFill>
                      <a:schemeClr val="tx1"/>
                    </a:solidFill>
                  </a:rPr>
                  <a:t>展示推荐结果。</a:t>
                </a:r>
                <a:endParaRPr kumimoji="0" lang="en-GB" altLang="zh-CN" b="0" i="0" u="none" strike="noStrike" kern="1200" cap="none" spc="0" normalizeH="0" baseline="0" noProof="0" dirty="0">
                  <a:ln>
                    <a:noFill/>
                  </a:ln>
                  <a:solidFill>
                    <a:schemeClr val="tx1"/>
                  </a:solidFill>
                  <a:effectLst/>
                  <a:uLnTx/>
                  <a:uFillTx/>
                </a:endParaRPr>
              </a:p>
            </p:txBody>
          </p:sp>
          <p:sp>
            <p:nvSpPr>
              <p:cNvPr id="14" name="Index-3"/>
              <p:cNvSpPr txBox="1"/>
              <p:nvPr>
                <p:custDataLst>
                  <p:tags r:id="rId15"/>
                </p:custDataLst>
              </p:nvPr>
            </p:nvSpPr>
            <p:spPr>
              <a:xfrm>
                <a:off x="6659656" y="2860122"/>
                <a:ext cx="583686" cy="524902"/>
              </a:xfrm>
              <a:prstGeom prst="rect">
                <a:avLst/>
              </a:prstGeom>
              <a:solidFill>
                <a:schemeClr val="accent3"/>
              </a:solidFill>
              <a:effectLst/>
            </p:spPr>
            <p:txBody>
              <a:bodyPr wrap="none" rtlCol="0">
                <a:spAutoFit/>
              </a:bodyPr>
              <a:lstStyle>
                <a:defPPr>
                  <a:defRPr lang="zh-CN"/>
                </a:defPPr>
                <a:lvl1pPr algn="ctr">
                  <a:defRPr sz="2800" b="1">
                    <a:solidFill>
                      <a:srgbClr val="FFFFFF"/>
                    </a:solidFill>
                  </a:defRPr>
                </a:lvl1pPr>
              </a:lstStyle>
              <a:p>
                <a:r>
                  <a:rPr lang="en-US" altLang="zh-CN" dirty="0">
                    <a:latin typeface="+mj-lt"/>
                    <a:ea typeface="+mj-ea"/>
                  </a:rPr>
                  <a:t>03</a:t>
                </a:r>
                <a:endParaRPr lang="zh-CN" altLang="en-US" dirty="0">
                  <a:latin typeface="+mj-lt"/>
                  <a:ea typeface="+mj-ea"/>
                </a:endParaRPr>
              </a:p>
            </p:txBody>
          </p:sp>
          <p:cxnSp>
            <p:nvCxnSpPr>
              <p:cNvPr id="15" name="3"/>
              <p:cNvCxnSpPr/>
              <p:nvPr>
                <p:custDataLst>
                  <p:tags r:id="rId16"/>
                </p:custDataLst>
              </p:nvPr>
            </p:nvCxnSpPr>
            <p:spPr>
              <a:xfrm flipV="1">
                <a:off x="6674127" y="4383418"/>
                <a:ext cx="4872933" cy="1456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26" name="组合 25"/>
          <p:cNvGrpSpPr>
            <a:grpSpLocks noChangeAspect="1"/>
          </p:cNvGrpSpPr>
          <p:nvPr>
            <p:custDataLst>
              <p:tags r:id="rId17"/>
            </p:custDataLst>
          </p:nvPr>
        </p:nvGrpSpPr>
        <p:grpSpPr>
          <a:xfrm>
            <a:off x="6071405" y="1306231"/>
            <a:ext cx="5467209" cy="5025714"/>
            <a:chOff x="1069701" y="1800049"/>
            <a:chExt cx="5467209" cy="5025714"/>
          </a:xfrm>
        </p:grpSpPr>
        <p:grpSp>
          <p:nvGrpSpPr>
            <p:cNvPr id="27" name="组合 26"/>
            <p:cNvGrpSpPr/>
            <p:nvPr/>
          </p:nvGrpSpPr>
          <p:grpSpPr>
            <a:xfrm>
              <a:off x="1077374" y="1800049"/>
              <a:ext cx="4887405" cy="1533910"/>
              <a:chOff x="900207" y="1140079"/>
              <a:chExt cx="4887405" cy="1533910"/>
            </a:xfrm>
          </p:grpSpPr>
          <p:sp>
            <p:nvSpPr>
              <p:cNvPr id="40" name="1"/>
              <p:cNvSpPr/>
              <p:nvPr>
                <p:custDataLst>
                  <p:tags r:id="rId18"/>
                </p:custDataLst>
              </p:nvPr>
            </p:nvSpPr>
            <p:spPr>
              <a:xfrm>
                <a:off x="909643" y="1141058"/>
                <a:ext cx="4877969" cy="1532930"/>
              </a:xfrm>
              <a:prstGeom prst="rect">
                <a:avLst/>
              </a:prstGeom>
              <a:solidFill>
                <a:schemeClr val="bg1"/>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a:solidFill>
                    <a:srgbClr val="000000"/>
                  </a:solidFill>
                </a:endParaRPr>
              </a:p>
            </p:txBody>
          </p:sp>
          <p:sp>
            <p:nvSpPr>
              <p:cNvPr id="41" name="Title-1"/>
              <p:cNvSpPr/>
              <p:nvPr>
                <p:custDataLst>
                  <p:tags r:id="rId19"/>
                </p:custDataLst>
              </p:nvPr>
            </p:nvSpPr>
            <p:spPr>
              <a:xfrm>
                <a:off x="1495060" y="1140079"/>
                <a:ext cx="3960000"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r>
                  <a:rPr lang="zh-CN" altLang="en-US" b="1" dirty="0">
                    <a:solidFill>
                      <a:schemeClr val="accent1"/>
                    </a:solidFill>
                    <a:sym typeface="Arial" panose="020B0604020202020204" pitchFamily="34" charset="0"/>
                  </a:rPr>
                  <a:t>数据采集</a:t>
                </a:r>
                <a:endParaRPr lang="en-US" altLang="zh-CN" b="1" dirty="0">
                  <a:solidFill>
                    <a:schemeClr val="accent1"/>
                  </a:solidFill>
                  <a:sym typeface="Arial" panose="020B0604020202020204" pitchFamily="34" charset="0"/>
                </a:endParaRPr>
              </a:p>
            </p:txBody>
          </p:sp>
          <p:sp>
            <p:nvSpPr>
              <p:cNvPr id="42" name="Body-1"/>
              <p:cNvSpPr/>
              <p:nvPr>
                <p:custDataLst>
                  <p:tags r:id="rId20"/>
                </p:custDataLst>
              </p:nvPr>
            </p:nvSpPr>
            <p:spPr>
              <a:xfrm>
                <a:off x="1117495" y="1667513"/>
                <a:ext cx="4604102" cy="844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r>
                  <a:rPr kumimoji="0" lang="en-US" altLang="zh-CN" sz="2000" b="0" i="0" u="none" strike="noStrike" kern="1200" cap="none" spc="0" normalizeH="0" baseline="0" noProof="0" dirty="0" err="1">
                    <a:ln>
                      <a:noFill/>
                    </a:ln>
                    <a:solidFill>
                      <a:schemeClr val="tx1"/>
                    </a:solidFill>
                    <a:effectLst/>
                    <a:uLnTx/>
                    <a:uFillTx/>
                  </a:rPr>
                  <a:t>Opendigger</a:t>
                </a:r>
                <a:r>
                  <a:rPr lang="zh-CN" altLang="en-US" sz="2000" dirty="0">
                    <a:solidFill>
                      <a:schemeClr val="tx1"/>
                    </a:solidFill>
                  </a:rPr>
                  <a:t>接口</a:t>
                </a:r>
                <a:endParaRPr lang="en-US" altLang="zh-CN" sz="2000" dirty="0">
                  <a:solidFill>
                    <a:schemeClr val="tx1"/>
                  </a:solidFill>
                </a:endParaRPr>
              </a:p>
              <a:p>
                <a:pPr defTabSz="913765">
                  <a:lnSpc>
                    <a:spcPct val="120000"/>
                  </a:lnSpc>
                  <a:buSzPct val="100000"/>
                  <a:defRPr/>
                </a:pPr>
                <a:r>
                  <a:rPr kumimoji="0" lang="zh-CN" altLang="en-US" sz="2000" b="0" i="0" u="none" strike="noStrike" kern="1200" cap="none" spc="0" normalizeH="0" baseline="0" noProof="0" dirty="0">
                    <a:ln>
                      <a:noFill/>
                    </a:ln>
                    <a:solidFill>
                      <a:schemeClr val="tx1"/>
                    </a:solidFill>
                    <a:effectLst/>
                    <a:uLnTx/>
                    <a:uFillTx/>
                  </a:rPr>
                  <a:t>网络爬虫（</a:t>
                </a:r>
                <a:r>
                  <a:rPr kumimoji="0" lang="en-US" altLang="zh-CN" sz="2000" b="0" i="0" u="none" strike="noStrike" kern="1200" cap="none" spc="0" normalizeH="0" baseline="0" noProof="0" dirty="0" err="1">
                    <a:ln>
                      <a:noFill/>
                    </a:ln>
                    <a:solidFill>
                      <a:schemeClr val="tx1"/>
                    </a:solidFill>
                    <a:effectLst/>
                    <a:uLnTx/>
                    <a:uFillTx/>
                  </a:rPr>
                  <a:t>GitHub</a:t>
                </a:r>
                <a:r>
                  <a:rPr kumimoji="0" lang="zh-CN" altLang="en-US" sz="2000" b="0" i="0" u="none" strike="noStrike" kern="1200" cap="none" spc="0" normalizeH="0" baseline="0" noProof="0" dirty="0">
                    <a:ln>
                      <a:noFill/>
                    </a:ln>
                    <a:solidFill>
                      <a:schemeClr val="tx1"/>
                    </a:solidFill>
                    <a:effectLst/>
                    <a:uLnTx/>
                    <a:uFillTx/>
                  </a:rPr>
                  <a:t>网站）</a:t>
                </a:r>
                <a:endParaRPr kumimoji="0" lang="en-GB" altLang="zh-CN" sz="2000" b="0" i="0" u="none" strike="noStrike" kern="1200" cap="none" spc="0" normalizeH="0" baseline="0" noProof="0" dirty="0">
                  <a:ln>
                    <a:noFill/>
                  </a:ln>
                  <a:solidFill>
                    <a:schemeClr val="tx1"/>
                  </a:solidFill>
                  <a:effectLst/>
                  <a:uLnTx/>
                  <a:uFillTx/>
                </a:endParaRPr>
              </a:p>
            </p:txBody>
          </p:sp>
          <p:sp>
            <p:nvSpPr>
              <p:cNvPr id="43" name="Index-1"/>
              <p:cNvSpPr txBox="1"/>
              <p:nvPr>
                <p:custDataLst>
                  <p:tags r:id="rId21"/>
                </p:custDataLst>
              </p:nvPr>
            </p:nvSpPr>
            <p:spPr>
              <a:xfrm>
                <a:off x="900207" y="1141058"/>
                <a:ext cx="585418" cy="523220"/>
              </a:xfrm>
              <a:prstGeom prst="rect">
                <a:avLst/>
              </a:prstGeom>
              <a:solidFill>
                <a:schemeClr val="accent1"/>
              </a:solidFill>
              <a:effectLst/>
            </p:spPr>
            <p:txBody>
              <a:bodyPr wrap="none" rtlCol="0">
                <a:spAutoFit/>
              </a:bodyPr>
              <a:lstStyle>
                <a:defPPr>
                  <a:defRPr lang="zh-CN"/>
                </a:defPPr>
                <a:lvl1pPr algn="ctr">
                  <a:defRPr sz="2800" b="1">
                    <a:solidFill>
                      <a:srgbClr val="FFFFFF"/>
                    </a:solidFill>
                  </a:defRPr>
                </a:lvl1pPr>
              </a:lstStyle>
              <a:p>
                <a:r>
                  <a:rPr lang="en-US" altLang="zh-CN" dirty="0">
                    <a:latin typeface="+mj-lt"/>
                    <a:ea typeface="+mj-ea"/>
                  </a:rPr>
                  <a:t>04</a:t>
                </a:r>
                <a:endParaRPr lang="zh-CN" altLang="en-US" dirty="0">
                  <a:latin typeface="+mj-lt"/>
                  <a:ea typeface="+mj-ea"/>
                </a:endParaRPr>
              </a:p>
            </p:txBody>
          </p:sp>
          <p:cxnSp>
            <p:nvCxnSpPr>
              <p:cNvPr id="44" name="1"/>
              <p:cNvCxnSpPr/>
              <p:nvPr>
                <p:custDataLst>
                  <p:tags r:id="rId22"/>
                </p:custDataLst>
              </p:nvPr>
            </p:nvCxnSpPr>
            <p:spPr>
              <a:xfrm>
                <a:off x="909645" y="2673989"/>
                <a:ext cx="487796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1069701" y="3519111"/>
              <a:ext cx="5030931" cy="1605987"/>
              <a:chOff x="6651981" y="1140079"/>
              <a:chExt cx="5030931" cy="1605987"/>
            </a:xfrm>
          </p:grpSpPr>
          <p:sp>
            <p:nvSpPr>
              <p:cNvPr id="35" name="2"/>
              <p:cNvSpPr/>
              <p:nvPr>
                <p:custDataLst>
                  <p:tags r:id="rId23"/>
                </p:custDataLst>
              </p:nvPr>
            </p:nvSpPr>
            <p:spPr>
              <a:xfrm>
                <a:off x="6651981" y="1140079"/>
                <a:ext cx="4877969" cy="1532930"/>
              </a:xfrm>
              <a:prstGeom prst="rect">
                <a:avLst/>
              </a:prstGeom>
              <a:solidFill>
                <a:schemeClr val="bg1"/>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a:solidFill>
                    <a:srgbClr val="000000"/>
                  </a:solidFill>
                </a:endParaRPr>
              </a:p>
            </p:txBody>
          </p:sp>
          <p:sp>
            <p:nvSpPr>
              <p:cNvPr id="36" name="Body-2"/>
              <p:cNvSpPr/>
              <p:nvPr>
                <p:custDataLst>
                  <p:tags r:id="rId24"/>
                </p:custDataLst>
              </p:nvPr>
            </p:nvSpPr>
            <p:spPr>
              <a:xfrm>
                <a:off x="6786102" y="1603042"/>
                <a:ext cx="4896810" cy="114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r>
                  <a:rPr lang="zh-CN" altLang="en-US" sz="2000" dirty="0">
                    <a:solidFill>
                      <a:schemeClr val="tx1"/>
                    </a:solidFill>
                  </a:rPr>
                  <a:t>构建可互动式网页</a:t>
                </a:r>
                <a:endParaRPr lang="en-US" altLang="zh-CN" sz="2000" dirty="0">
                  <a:solidFill>
                    <a:schemeClr val="tx1"/>
                  </a:solidFill>
                </a:endParaRPr>
              </a:p>
              <a:p>
                <a:pPr defTabSz="913765">
                  <a:lnSpc>
                    <a:spcPct val="120000"/>
                  </a:lnSpc>
                  <a:buSzPct val="100000"/>
                  <a:defRPr/>
                </a:pPr>
                <a:endParaRPr kumimoji="0" lang="en-GB" altLang="zh-CN" sz="1400" b="0" i="0" u="none" strike="noStrike" kern="1200" cap="none" spc="0" normalizeH="0" baseline="0" noProof="0" dirty="0">
                  <a:ln>
                    <a:noFill/>
                  </a:ln>
                  <a:solidFill>
                    <a:schemeClr val="tx1"/>
                  </a:solidFill>
                  <a:effectLst/>
                  <a:uLnTx/>
                  <a:uFillTx/>
                </a:endParaRPr>
              </a:p>
            </p:txBody>
          </p:sp>
          <p:sp>
            <p:nvSpPr>
              <p:cNvPr id="37" name="Title-2"/>
              <p:cNvSpPr/>
              <p:nvPr>
                <p:custDataLst>
                  <p:tags r:id="rId25"/>
                </p:custDataLst>
              </p:nvPr>
            </p:nvSpPr>
            <p:spPr>
              <a:xfrm>
                <a:off x="7252747" y="1212158"/>
                <a:ext cx="3960000" cy="390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zh-CN" altLang="en-US" b="1" dirty="0">
                    <a:solidFill>
                      <a:schemeClr val="accent2"/>
                    </a:solidFill>
                    <a:sym typeface="Arial" panose="020B0604020202020204" pitchFamily="34" charset="0"/>
                  </a:rPr>
                  <a:t>成果展示</a:t>
                </a:r>
                <a:endParaRPr lang="en-US" altLang="zh-CN" b="1" dirty="0">
                  <a:solidFill>
                    <a:schemeClr val="accent2"/>
                  </a:solidFill>
                  <a:sym typeface="Arial" panose="020B0604020202020204" pitchFamily="34" charset="0"/>
                </a:endParaRPr>
              </a:p>
            </p:txBody>
          </p:sp>
          <p:sp>
            <p:nvSpPr>
              <p:cNvPr id="38" name="Index-2"/>
              <p:cNvSpPr txBox="1"/>
              <p:nvPr>
                <p:custDataLst>
                  <p:tags r:id="rId26"/>
                </p:custDataLst>
              </p:nvPr>
            </p:nvSpPr>
            <p:spPr>
              <a:xfrm>
                <a:off x="6659655" y="1145990"/>
                <a:ext cx="585418" cy="523220"/>
              </a:xfrm>
              <a:prstGeom prst="rect">
                <a:avLst/>
              </a:prstGeom>
              <a:solidFill>
                <a:schemeClr val="accent2"/>
              </a:solidFill>
              <a:effectLst/>
            </p:spPr>
            <p:txBody>
              <a:bodyPr wrap="none" rtlCol="0">
                <a:spAutoFit/>
              </a:bodyPr>
              <a:lstStyle/>
              <a:p>
                <a:pPr algn="ctr"/>
                <a:r>
                  <a:rPr lang="en-US" altLang="zh-CN" sz="2800" b="1" dirty="0">
                    <a:solidFill>
                      <a:schemeClr val="lt1">
                        <a:lumMod val="100000"/>
                      </a:schemeClr>
                    </a:solidFill>
                    <a:latin typeface="+mj-lt"/>
                    <a:ea typeface="+mj-ea"/>
                  </a:rPr>
                  <a:t>05</a:t>
                </a:r>
                <a:endParaRPr lang="zh-CN" altLang="en-US" sz="2800" b="1" dirty="0">
                  <a:solidFill>
                    <a:schemeClr val="lt1">
                      <a:lumMod val="100000"/>
                    </a:schemeClr>
                  </a:solidFill>
                  <a:latin typeface="+mj-lt"/>
                  <a:ea typeface="+mj-ea"/>
                </a:endParaRPr>
              </a:p>
            </p:txBody>
          </p:sp>
          <p:cxnSp>
            <p:nvCxnSpPr>
              <p:cNvPr id="39" name="2"/>
              <p:cNvCxnSpPr/>
              <p:nvPr>
                <p:custDataLst>
                  <p:tags r:id="rId27"/>
                </p:custDataLst>
              </p:nvPr>
            </p:nvCxnSpPr>
            <p:spPr>
              <a:xfrm>
                <a:off x="6669092" y="2673009"/>
                <a:ext cx="4877967"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2" name="Body-3"/>
            <p:cNvSpPr/>
            <p:nvPr>
              <p:custDataLst>
                <p:tags r:id="rId28"/>
              </p:custDataLst>
            </p:nvPr>
          </p:nvSpPr>
          <p:spPr>
            <a:xfrm>
              <a:off x="1101254" y="5678873"/>
              <a:ext cx="5435656" cy="1146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endParaRPr lang="en-US" altLang="zh-CN" sz="2000" dirty="0">
                <a:solidFill>
                  <a:schemeClr val="tx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可能的应用场景</a:t>
            </a:r>
            <a:endParaRPr lang="en-US" dirty="0"/>
          </a:p>
        </p:txBody>
      </p:sp>
      <p:grpSp>
        <p:nvGrpSpPr>
          <p:cNvPr id="45" name="组合 44"/>
          <p:cNvGrpSpPr>
            <a:grpSpLocks noChangeAspect="1"/>
          </p:cNvGrpSpPr>
          <p:nvPr>
            <p:custDataLst>
              <p:tags r:id="rId1"/>
            </p:custDataLst>
          </p:nvPr>
        </p:nvGrpSpPr>
        <p:grpSpPr>
          <a:xfrm>
            <a:off x="1269066" y="1610102"/>
            <a:ext cx="9957231" cy="4208766"/>
            <a:chOff x="1066800" y="1543752"/>
            <a:chExt cx="9957231" cy="4208766"/>
          </a:xfrm>
        </p:grpSpPr>
        <p:grpSp>
          <p:nvGrpSpPr>
            <p:cNvPr id="46" name="组合 45"/>
            <p:cNvGrpSpPr/>
            <p:nvPr/>
          </p:nvGrpSpPr>
          <p:grpSpPr>
            <a:xfrm>
              <a:off x="1066800" y="2017688"/>
              <a:ext cx="3193142" cy="3193142"/>
              <a:chOff x="1066800" y="2017688"/>
              <a:chExt cx="3193142" cy="3193142"/>
            </a:xfrm>
          </p:grpSpPr>
          <p:sp>
            <p:nvSpPr>
              <p:cNvPr id="86" name="Title-0"/>
              <p:cNvSpPr/>
              <p:nvPr>
                <p:custDataLst>
                  <p:tags r:id="rId2"/>
                </p:custDataLst>
              </p:nvPr>
            </p:nvSpPr>
            <p:spPr>
              <a:xfrm>
                <a:off x="1342571" y="2293459"/>
                <a:ext cx="2641600" cy="2641600"/>
              </a:xfrm>
              <a:prstGeom prst="ellipse">
                <a:avLst/>
              </a:prstGeom>
              <a:solidFill>
                <a:schemeClr val="accent1">
                  <a:alpha val="1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rmAutofit/>
              </a:bodyPr>
              <a:lstStyle/>
              <a:p>
                <a:pPr algn="ctr"/>
                <a:r>
                  <a:rPr kumimoji="1" lang="en-US" altLang="zh-CN" b="1" dirty="0" err="1">
                    <a:solidFill>
                      <a:schemeClr val="tx1"/>
                    </a:solidFill>
                    <a:latin typeface="+mn-ea"/>
                  </a:rPr>
                  <a:t>OpenChain</a:t>
                </a:r>
                <a:endParaRPr kumimoji="1" lang="zh-CN" altLang="en-US" b="1" dirty="0">
                  <a:solidFill>
                    <a:schemeClr val="tx1"/>
                  </a:solidFill>
                  <a:latin typeface="+mn-ea"/>
                </a:endParaRPr>
              </a:p>
            </p:txBody>
          </p:sp>
          <p:sp>
            <p:nvSpPr>
              <p:cNvPr id="87" name="0"/>
              <p:cNvSpPr/>
              <p:nvPr>
                <p:custDataLst>
                  <p:tags r:id="rId3"/>
                </p:custDataLst>
              </p:nvPr>
            </p:nvSpPr>
            <p:spPr>
              <a:xfrm>
                <a:off x="1066800" y="2017688"/>
                <a:ext cx="3193142" cy="3193142"/>
              </a:xfrm>
              <a:prstGeom prst="arc">
                <a:avLst>
                  <a:gd name="adj1" fmla="val 16200000"/>
                  <a:gd name="adj2" fmla="val 5459885"/>
                </a:avLst>
              </a:prstGeom>
              <a:ln w="12700">
                <a:solidFill>
                  <a:schemeClr val="tx2">
                    <a:alpha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7" name="组合 46"/>
            <p:cNvGrpSpPr/>
            <p:nvPr/>
          </p:nvGrpSpPr>
          <p:grpSpPr>
            <a:xfrm>
              <a:off x="3341358" y="1543752"/>
              <a:ext cx="6312732" cy="665916"/>
              <a:chOff x="3050953" y="1446202"/>
              <a:chExt cx="6312732" cy="665916"/>
            </a:xfrm>
          </p:grpSpPr>
          <p:cxnSp>
            <p:nvCxnSpPr>
              <p:cNvPr id="79" name="1"/>
              <p:cNvCxnSpPr/>
              <p:nvPr>
                <p:custDataLst>
                  <p:tags r:id="rId4"/>
                </p:custDataLst>
              </p:nvPr>
            </p:nvCxnSpPr>
            <p:spPr>
              <a:xfrm flipV="1">
                <a:off x="3108187" y="1731687"/>
                <a:ext cx="252255" cy="307436"/>
              </a:xfrm>
              <a:prstGeom prst="line">
                <a:avLst/>
              </a:prstGeom>
              <a:ln w="12700">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cxnSp>
            <p:nvCxnSpPr>
              <p:cNvPr id="80" name="1"/>
              <p:cNvCxnSpPr/>
              <p:nvPr>
                <p:custDataLst>
                  <p:tags r:id="rId5"/>
                </p:custDataLst>
              </p:nvPr>
            </p:nvCxnSpPr>
            <p:spPr>
              <a:xfrm>
                <a:off x="3360442" y="1731687"/>
                <a:ext cx="378383" cy="0"/>
              </a:xfrm>
              <a:prstGeom prst="line">
                <a:avLst/>
              </a:prstGeom>
              <a:ln w="12700">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sp>
            <p:nvSpPr>
              <p:cNvPr id="81" name="1"/>
              <p:cNvSpPr/>
              <p:nvPr>
                <p:custDataLst>
                  <p:tags r:id="rId6"/>
                </p:custDataLst>
              </p:nvPr>
            </p:nvSpPr>
            <p:spPr>
              <a:xfrm>
                <a:off x="3050953" y="2031317"/>
                <a:ext cx="80800" cy="8080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1"/>
              <p:cNvSpPr/>
              <p:nvPr>
                <p:custDataLst>
                  <p:tags r:id="rId7"/>
                </p:custDataLst>
              </p:nvPr>
            </p:nvSpPr>
            <p:spPr>
              <a:xfrm>
                <a:off x="3738825" y="1453726"/>
                <a:ext cx="2290743" cy="55592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Index-1"/>
              <p:cNvSpPr/>
              <p:nvPr>
                <p:custDataLst>
                  <p:tags r:id="rId8"/>
                </p:custDataLst>
              </p:nvPr>
            </p:nvSpPr>
            <p:spPr>
              <a:xfrm>
                <a:off x="3780556" y="1501518"/>
                <a:ext cx="460335" cy="460336"/>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b="1" dirty="0">
                    <a:ea typeface="等线" panose="02010600030101010101" pitchFamily="2" charset="-122"/>
                  </a:rPr>
                  <a:t>01</a:t>
                </a:r>
                <a:endParaRPr lang="zh-CN" altLang="en-US" b="1" dirty="0">
                  <a:ea typeface="等线" panose="02010600030101010101" pitchFamily="2" charset="-122"/>
                </a:endParaRPr>
              </a:p>
            </p:txBody>
          </p:sp>
          <p:sp>
            <p:nvSpPr>
              <p:cNvPr id="84" name="Title-1"/>
              <p:cNvSpPr txBox="1"/>
              <p:nvPr>
                <p:custDataLst>
                  <p:tags r:id="rId9"/>
                </p:custDataLst>
              </p:nvPr>
            </p:nvSpPr>
            <p:spPr>
              <a:xfrm>
                <a:off x="4282622" y="1460985"/>
                <a:ext cx="1551679" cy="541136"/>
              </a:xfrm>
              <a:prstGeom prst="rect">
                <a:avLst/>
              </a:prstGeom>
              <a:noFill/>
            </p:spPr>
            <p:txBody>
              <a:bodyPr wrap="square" lIns="91440" tIns="45720" rIns="91440" bIns="45720" rtlCol="0" anchor="ctr" anchorCtr="1">
                <a:normAutofit/>
              </a:bodyPr>
              <a:lstStyle/>
              <a:p>
                <a:pPr algn="ctr"/>
                <a:r>
                  <a:rPr kumimoji="1" lang="zh-CN" altLang="en-US" b="1" dirty="0">
                    <a:solidFill>
                      <a:schemeClr val="bg1"/>
                    </a:solidFill>
                    <a:latin typeface="+mn-ea"/>
                  </a:rPr>
                  <a:t>跨项目协作</a:t>
                </a:r>
                <a:endParaRPr kumimoji="1" lang="zh-CN" altLang="en-US" b="1" dirty="0">
                  <a:solidFill>
                    <a:schemeClr val="bg1"/>
                  </a:solidFill>
                  <a:latin typeface="+mn-ea"/>
                </a:endParaRPr>
              </a:p>
            </p:txBody>
          </p:sp>
          <p:sp>
            <p:nvSpPr>
              <p:cNvPr id="85" name="Body-1"/>
              <p:cNvSpPr txBox="1"/>
              <p:nvPr>
                <p:custDataLst>
                  <p:tags r:id="rId10"/>
                </p:custDataLst>
              </p:nvPr>
            </p:nvSpPr>
            <p:spPr>
              <a:xfrm>
                <a:off x="6112073" y="1446202"/>
                <a:ext cx="3251612" cy="555919"/>
              </a:xfrm>
              <a:prstGeom prst="rect">
                <a:avLst/>
              </a:prstGeom>
              <a:noFill/>
            </p:spPr>
            <p:txBody>
              <a:bodyPr wrap="square" lIns="91440" tIns="45720" rIns="91440" bIns="45720" rtlCol="0" anchor="ctr" anchorCtr="0">
                <a:noAutofit/>
              </a:bodyPr>
              <a:lstStyle/>
              <a:p>
                <a:pPr algn="just">
                  <a:lnSpc>
                    <a:spcPct val="120000"/>
                  </a:lnSpc>
                </a:pPr>
                <a:r>
                  <a:rPr lang="zh-CN" altLang="en-US" sz="1500" dirty="0">
                    <a:latin typeface="+mn-ea"/>
                  </a:rPr>
                  <a:t>帮助项目发现技术互补的合作伙伴，实现联合开发。</a:t>
                </a:r>
                <a:endParaRPr kumimoji="0" lang="zh-CN" altLang="en-US" sz="1500" i="0" u="none" strike="noStrike" kern="1200" cap="none" spc="0" normalizeH="0" baseline="0" noProof="0" dirty="0">
                  <a:ln>
                    <a:noFill/>
                  </a:ln>
                  <a:effectLst/>
                  <a:uLnTx/>
                  <a:uFillTx/>
                  <a:latin typeface="+mn-ea"/>
                </a:endParaRPr>
              </a:p>
            </p:txBody>
          </p:sp>
        </p:grpSp>
        <p:grpSp>
          <p:nvGrpSpPr>
            <p:cNvPr id="48" name="组合 47"/>
            <p:cNvGrpSpPr/>
            <p:nvPr/>
          </p:nvGrpSpPr>
          <p:grpSpPr>
            <a:xfrm>
              <a:off x="4069429" y="2442597"/>
              <a:ext cx="6954602" cy="563443"/>
              <a:chOff x="3922385" y="2183163"/>
              <a:chExt cx="6954602" cy="563443"/>
            </a:xfrm>
          </p:grpSpPr>
          <p:cxnSp>
            <p:nvCxnSpPr>
              <p:cNvPr id="72" name="2"/>
              <p:cNvCxnSpPr/>
              <p:nvPr>
                <p:custDataLst>
                  <p:tags r:id="rId11"/>
                </p:custDataLst>
              </p:nvPr>
            </p:nvCxnSpPr>
            <p:spPr>
              <a:xfrm flipV="1">
                <a:off x="4002951" y="2484482"/>
                <a:ext cx="332586" cy="161848"/>
              </a:xfrm>
              <a:prstGeom prst="line">
                <a:avLst/>
              </a:prstGeom>
              <a:ln w="12700">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cxnSp>
            <p:nvCxnSpPr>
              <p:cNvPr id="73" name="2"/>
              <p:cNvCxnSpPr>
                <a:endCxn id="75" idx="1"/>
              </p:cNvCxnSpPr>
              <p:nvPr>
                <p:custDataLst>
                  <p:tags r:id="rId12"/>
                </p:custDataLst>
              </p:nvPr>
            </p:nvCxnSpPr>
            <p:spPr>
              <a:xfrm flipV="1">
                <a:off x="4335536" y="2468647"/>
                <a:ext cx="374377" cy="15836"/>
              </a:xfrm>
              <a:prstGeom prst="line">
                <a:avLst/>
              </a:prstGeom>
              <a:ln w="12700">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sp>
            <p:nvSpPr>
              <p:cNvPr id="74" name="2"/>
              <p:cNvSpPr/>
              <p:nvPr>
                <p:custDataLst>
                  <p:tags r:id="rId13"/>
                </p:custDataLst>
              </p:nvPr>
            </p:nvSpPr>
            <p:spPr>
              <a:xfrm>
                <a:off x="3922385" y="2630446"/>
                <a:ext cx="80800" cy="808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2"/>
              <p:cNvSpPr/>
              <p:nvPr>
                <p:custDataLst>
                  <p:tags r:id="rId14"/>
                </p:custDataLst>
              </p:nvPr>
            </p:nvSpPr>
            <p:spPr>
              <a:xfrm>
                <a:off x="4709913" y="2190687"/>
                <a:ext cx="2290743" cy="555919"/>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Index-2"/>
              <p:cNvSpPr/>
              <p:nvPr>
                <p:custDataLst>
                  <p:tags r:id="rId15"/>
                </p:custDataLst>
              </p:nvPr>
            </p:nvSpPr>
            <p:spPr>
              <a:xfrm>
                <a:off x="4751645" y="2238479"/>
                <a:ext cx="460335" cy="460335"/>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b="1" dirty="0">
                    <a:ea typeface="等线" panose="02010600030101010101" pitchFamily="2" charset="-122"/>
                  </a:rPr>
                  <a:t>02</a:t>
                </a:r>
                <a:endParaRPr lang="zh-CN" altLang="en-US" b="1" dirty="0">
                  <a:ea typeface="等线" panose="02010600030101010101" pitchFamily="2" charset="-122"/>
                </a:endParaRPr>
              </a:p>
            </p:txBody>
          </p:sp>
          <p:sp>
            <p:nvSpPr>
              <p:cNvPr id="77" name="Title-2"/>
              <p:cNvSpPr txBox="1"/>
              <p:nvPr>
                <p:custDataLst>
                  <p:tags r:id="rId16"/>
                </p:custDataLst>
              </p:nvPr>
            </p:nvSpPr>
            <p:spPr>
              <a:xfrm>
                <a:off x="5253710" y="2197946"/>
                <a:ext cx="1551679" cy="541135"/>
              </a:xfrm>
              <a:prstGeom prst="rect">
                <a:avLst/>
              </a:prstGeom>
              <a:noFill/>
            </p:spPr>
            <p:txBody>
              <a:bodyPr wrap="square" lIns="91440" tIns="45720" rIns="91440" bIns="45720" rtlCol="0" anchor="ctr" anchorCtr="1">
                <a:normAutofit/>
              </a:bodyPr>
              <a:lstStyle/>
              <a:p>
                <a:pPr algn="ctr"/>
                <a:r>
                  <a:rPr kumimoji="1" lang="zh-CN" altLang="en-US" b="1" dirty="0">
                    <a:solidFill>
                      <a:schemeClr val="bg1"/>
                    </a:solidFill>
                    <a:latin typeface="+mn-ea"/>
                  </a:rPr>
                  <a:t>团队构建</a:t>
                </a:r>
                <a:endParaRPr kumimoji="1" lang="zh-CN" altLang="en-US" b="1" dirty="0">
                  <a:solidFill>
                    <a:schemeClr val="bg1"/>
                  </a:solidFill>
                  <a:latin typeface="+mn-ea"/>
                </a:endParaRPr>
              </a:p>
            </p:txBody>
          </p:sp>
          <p:sp>
            <p:nvSpPr>
              <p:cNvPr id="78" name="Body-2"/>
              <p:cNvSpPr txBox="1"/>
              <p:nvPr>
                <p:custDataLst>
                  <p:tags r:id="rId17"/>
                </p:custDataLst>
              </p:nvPr>
            </p:nvSpPr>
            <p:spPr>
              <a:xfrm>
                <a:off x="7083159" y="2183163"/>
                <a:ext cx="3793828" cy="555918"/>
              </a:xfrm>
              <a:prstGeom prst="rect">
                <a:avLst/>
              </a:prstGeom>
              <a:noFill/>
            </p:spPr>
            <p:txBody>
              <a:bodyPr wrap="square" lIns="91440" tIns="45720" rIns="91440" bIns="45720" rtlCol="0" anchor="ctr" anchorCtr="0">
                <a:noAutofit/>
              </a:bodyPr>
              <a:lstStyle/>
              <a:p>
                <a:pPr algn="just">
                  <a:lnSpc>
                    <a:spcPct val="120000"/>
                  </a:lnSpc>
                </a:pPr>
                <a:r>
                  <a:rPr lang="zh-CN" altLang="en-US" sz="1500" dirty="0">
                    <a:latin typeface="+mn-ea"/>
                  </a:rPr>
                  <a:t>为企业或社区负责人，提供快速组建开发团队的工具，推荐技能互补的开发者组合。</a:t>
                </a:r>
                <a:endParaRPr kumimoji="0" lang="zh-CN" altLang="en-US" sz="1500" i="0" u="none" strike="noStrike" kern="1200" cap="none" spc="0" normalizeH="0" baseline="0" noProof="0" dirty="0">
                  <a:ln>
                    <a:noFill/>
                  </a:ln>
                  <a:effectLst/>
                  <a:uLnTx/>
                  <a:uFillTx/>
                  <a:latin typeface="+mn-ea"/>
                </a:endParaRPr>
              </a:p>
            </p:txBody>
          </p:sp>
        </p:grpSp>
        <p:grpSp>
          <p:nvGrpSpPr>
            <p:cNvPr id="49" name="组合 48"/>
            <p:cNvGrpSpPr/>
            <p:nvPr/>
          </p:nvGrpSpPr>
          <p:grpSpPr>
            <a:xfrm>
              <a:off x="4218310" y="3332538"/>
              <a:ext cx="6502359" cy="563443"/>
              <a:chOff x="4170336" y="2938026"/>
              <a:chExt cx="6502359" cy="563443"/>
            </a:xfrm>
          </p:grpSpPr>
          <p:cxnSp>
            <p:nvCxnSpPr>
              <p:cNvPr id="66" name="3"/>
              <p:cNvCxnSpPr/>
              <p:nvPr>
                <p:custDataLst>
                  <p:tags r:id="rId18"/>
                </p:custDataLst>
              </p:nvPr>
            </p:nvCxnSpPr>
            <p:spPr>
              <a:xfrm>
                <a:off x="4210736" y="3223649"/>
                <a:ext cx="846857" cy="0"/>
              </a:xfrm>
              <a:prstGeom prst="line">
                <a:avLst/>
              </a:prstGeom>
              <a:ln w="12700">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sp>
            <p:nvSpPr>
              <p:cNvPr id="67" name="3"/>
              <p:cNvSpPr/>
              <p:nvPr>
                <p:custDataLst>
                  <p:tags r:id="rId19"/>
                </p:custDataLst>
              </p:nvPr>
            </p:nvSpPr>
            <p:spPr>
              <a:xfrm>
                <a:off x="4170336" y="3183382"/>
                <a:ext cx="80800" cy="808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3"/>
              <p:cNvSpPr/>
              <p:nvPr>
                <p:custDataLst>
                  <p:tags r:id="rId20"/>
                </p:custDataLst>
              </p:nvPr>
            </p:nvSpPr>
            <p:spPr>
              <a:xfrm>
                <a:off x="5047836" y="2945550"/>
                <a:ext cx="2290743" cy="555919"/>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Index-3"/>
              <p:cNvSpPr/>
              <p:nvPr>
                <p:custDataLst>
                  <p:tags r:id="rId21"/>
                </p:custDataLst>
              </p:nvPr>
            </p:nvSpPr>
            <p:spPr>
              <a:xfrm>
                <a:off x="5089567" y="2993342"/>
                <a:ext cx="460335" cy="460335"/>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b="1" dirty="0">
                    <a:ea typeface="等线" panose="02010600030101010101" pitchFamily="2" charset="-122"/>
                  </a:rPr>
                  <a:t>03</a:t>
                </a:r>
                <a:endParaRPr lang="zh-CN" altLang="en-US" b="1" dirty="0">
                  <a:ea typeface="等线" panose="02010600030101010101" pitchFamily="2" charset="-122"/>
                </a:endParaRPr>
              </a:p>
            </p:txBody>
          </p:sp>
          <p:sp>
            <p:nvSpPr>
              <p:cNvPr id="70" name="Title-3"/>
              <p:cNvSpPr txBox="1"/>
              <p:nvPr>
                <p:custDataLst>
                  <p:tags r:id="rId22"/>
                </p:custDataLst>
              </p:nvPr>
            </p:nvSpPr>
            <p:spPr>
              <a:xfrm>
                <a:off x="5591633" y="2952809"/>
                <a:ext cx="1551679" cy="541135"/>
              </a:xfrm>
              <a:prstGeom prst="rect">
                <a:avLst/>
              </a:prstGeom>
              <a:noFill/>
            </p:spPr>
            <p:txBody>
              <a:bodyPr wrap="square" lIns="91440" tIns="45720" rIns="91440" bIns="45720" rtlCol="0" anchor="ctr" anchorCtr="1">
                <a:normAutofit/>
              </a:bodyPr>
              <a:lstStyle/>
              <a:p>
                <a:pPr algn="ctr"/>
                <a:r>
                  <a:rPr kumimoji="1" lang="zh-CN" altLang="en-US" b="1" dirty="0">
                    <a:solidFill>
                      <a:schemeClr val="bg1"/>
                    </a:solidFill>
                    <a:latin typeface="+mn-ea"/>
                  </a:rPr>
                  <a:t>开源教育</a:t>
                </a:r>
                <a:endParaRPr kumimoji="1" lang="zh-CN" altLang="en-US" b="1" dirty="0">
                  <a:solidFill>
                    <a:schemeClr val="bg1"/>
                  </a:solidFill>
                  <a:latin typeface="+mn-ea"/>
                </a:endParaRPr>
              </a:p>
            </p:txBody>
          </p:sp>
          <p:sp>
            <p:nvSpPr>
              <p:cNvPr id="71" name="Body-3"/>
              <p:cNvSpPr txBox="1"/>
              <p:nvPr>
                <p:custDataLst>
                  <p:tags r:id="rId23"/>
                </p:custDataLst>
              </p:nvPr>
            </p:nvSpPr>
            <p:spPr>
              <a:xfrm>
                <a:off x="7421083" y="2938026"/>
                <a:ext cx="3251612" cy="555918"/>
              </a:xfrm>
              <a:prstGeom prst="rect">
                <a:avLst/>
              </a:prstGeom>
              <a:noFill/>
            </p:spPr>
            <p:txBody>
              <a:bodyPr wrap="square" lIns="91440" tIns="45720" rIns="91440" bIns="45720" rtlCol="0" anchor="ctr" anchorCtr="0">
                <a:noAutofit/>
              </a:bodyPr>
              <a:lstStyle/>
              <a:p>
                <a:pPr algn="just">
                  <a:lnSpc>
                    <a:spcPct val="120000"/>
                  </a:lnSpc>
                </a:pPr>
                <a:r>
                  <a:rPr lang="zh-CN" altLang="en-US" sz="1500" dirty="0">
                    <a:latin typeface="+mn-ea"/>
                  </a:rPr>
                  <a:t>通过好友推荐功能，降低新开发者融入社区的门槛。适用于教学场景。</a:t>
                </a:r>
                <a:endParaRPr lang="zh-CN" altLang="en-US" sz="1500" dirty="0">
                  <a:latin typeface="+mn-ea"/>
                </a:endParaRPr>
              </a:p>
            </p:txBody>
          </p:sp>
        </p:grpSp>
        <p:grpSp>
          <p:nvGrpSpPr>
            <p:cNvPr id="50" name="组合 49"/>
            <p:cNvGrpSpPr/>
            <p:nvPr/>
          </p:nvGrpSpPr>
          <p:grpSpPr>
            <a:xfrm>
              <a:off x="4072816" y="4224232"/>
              <a:ext cx="6647853" cy="563443"/>
              <a:chOff x="3922385" y="4478980"/>
              <a:chExt cx="6647853" cy="563443"/>
            </a:xfrm>
          </p:grpSpPr>
          <p:cxnSp>
            <p:nvCxnSpPr>
              <p:cNvPr id="59" name="4"/>
              <p:cNvCxnSpPr/>
              <p:nvPr>
                <p:custDataLst>
                  <p:tags r:id="rId24"/>
                </p:custDataLst>
              </p:nvPr>
            </p:nvCxnSpPr>
            <p:spPr>
              <a:xfrm>
                <a:off x="3992049" y="4594180"/>
                <a:ext cx="332585" cy="161848"/>
              </a:xfrm>
              <a:prstGeom prst="line">
                <a:avLst/>
              </a:prstGeom>
              <a:ln w="12700">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cxnSp>
            <p:nvCxnSpPr>
              <p:cNvPr id="60" name="4"/>
              <p:cNvCxnSpPr>
                <a:endCxn id="61" idx="1"/>
              </p:cNvCxnSpPr>
              <p:nvPr>
                <p:custDataLst>
                  <p:tags r:id="rId25"/>
                </p:custDataLst>
              </p:nvPr>
            </p:nvCxnSpPr>
            <p:spPr>
              <a:xfrm>
                <a:off x="4324634" y="4756028"/>
                <a:ext cx="397025" cy="8436"/>
              </a:xfrm>
              <a:prstGeom prst="line">
                <a:avLst/>
              </a:prstGeom>
              <a:ln w="12700">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sp>
            <p:nvSpPr>
              <p:cNvPr id="61" name="4"/>
              <p:cNvSpPr/>
              <p:nvPr>
                <p:custDataLst>
                  <p:tags r:id="rId26"/>
                </p:custDataLst>
              </p:nvPr>
            </p:nvSpPr>
            <p:spPr>
              <a:xfrm>
                <a:off x="4721659" y="4486504"/>
                <a:ext cx="2290743" cy="555919"/>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4"/>
              <p:cNvSpPr/>
              <p:nvPr>
                <p:custDataLst>
                  <p:tags r:id="rId27"/>
                </p:custDataLst>
              </p:nvPr>
            </p:nvSpPr>
            <p:spPr>
              <a:xfrm>
                <a:off x="3922385" y="4529878"/>
                <a:ext cx="80800" cy="808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Index-4"/>
              <p:cNvSpPr/>
              <p:nvPr>
                <p:custDataLst>
                  <p:tags r:id="rId28"/>
                </p:custDataLst>
              </p:nvPr>
            </p:nvSpPr>
            <p:spPr>
              <a:xfrm>
                <a:off x="4763391" y="4534296"/>
                <a:ext cx="460335" cy="460335"/>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b="1" dirty="0">
                    <a:ea typeface="等线" panose="02010600030101010101" pitchFamily="2" charset="-122"/>
                  </a:rPr>
                  <a:t>04</a:t>
                </a:r>
                <a:endParaRPr lang="zh-CN" altLang="en-US" b="1" dirty="0">
                  <a:ea typeface="等线" panose="02010600030101010101" pitchFamily="2" charset="-122"/>
                </a:endParaRPr>
              </a:p>
            </p:txBody>
          </p:sp>
          <p:sp>
            <p:nvSpPr>
              <p:cNvPr id="64" name="Title-4"/>
              <p:cNvSpPr txBox="1"/>
              <p:nvPr>
                <p:custDataLst>
                  <p:tags r:id="rId29"/>
                </p:custDataLst>
              </p:nvPr>
            </p:nvSpPr>
            <p:spPr>
              <a:xfrm>
                <a:off x="5265456" y="4493763"/>
                <a:ext cx="1551679" cy="541135"/>
              </a:xfrm>
              <a:prstGeom prst="rect">
                <a:avLst/>
              </a:prstGeom>
              <a:noFill/>
            </p:spPr>
            <p:txBody>
              <a:bodyPr wrap="square" lIns="91440" tIns="45720" rIns="91440" bIns="45720" rtlCol="0" anchor="ctr" anchorCtr="1">
                <a:normAutofit/>
              </a:bodyPr>
              <a:lstStyle/>
              <a:p>
                <a:pPr algn="ctr"/>
                <a:r>
                  <a:rPr kumimoji="1" lang="zh-CN" altLang="en-US" b="1" dirty="0">
                    <a:solidFill>
                      <a:schemeClr val="bg1"/>
                    </a:solidFill>
                    <a:latin typeface="+mn-ea"/>
                  </a:rPr>
                  <a:t>企业创新</a:t>
                </a:r>
                <a:endParaRPr kumimoji="1" lang="zh-CN" altLang="en-US" b="1" dirty="0">
                  <a:solidFill>
                    <a:schemeClr val="bg1"/>
                  </a:solidFill>
                  <a:latin typeface="+mn-ea"/>
                </a:endParaRPr>
              </a:p>
            </p:txBody>
          </p:sp>
          <p:sp>
            <p:nvSpPr>
              <p:cNvPr id="65" name="Body-4"/>
              <p:cNvSpPr txBox="1"/>
              <p:nvPr>
                <p:custDataLst>
                  <p:tags r:id="rId30"/>
                </p:custDataLst>
              </p:nvPr>
            </p:nvSpPr>
            <p:spPr>
              <a:xfrm>
                <a:off x="7094905" y="4478980"/>
                <a:ext cx="3475333" cy="555918"/>
              </a:xfrm>
              <a:prstGeom prst="rect">
                <a:avLst/>
              </a:prstGeom>
              <a:noFill/>
            </p:spPr>
            <p:txBody>
              <a:bodyPr wrap="square" lIns="91440" tIns="45720" rIns="91440" bIns="45720" rtlCol="0" anchor="ctr" anchorCtr="0">
                <a:noAutofit/>
              </a:bodyPr>
              <a:lstStyle/>
              <a:p>
                <a:pPr algn="just">
                  <a:lnSpc>
                    <a:spcPct val="120000"/>
                  </a:lnSpc>
                </a:pPr>
                <a:r>
                  <a:rPr lang="zh-CN" altLang="en-US" sz="1500" dirty="0">
                    <a:latin typeface="+mn-ea"/>
                  </a:rPr>
                  <a:t>关注系统推荐的开源项目，获取行业最新发展动态，为企业创新提供灵感</a:t>
                </a:r>
                <a:endParaRPr lang="zh-CN" altLang="en-US" sz="1500" dirty="0">
                  <a:latin typeface="+mn-ea"/>
                </a:endParaRPr>
              </a:p>
            </p:txBody>
          </p:sp>
        </p:grpSp>
        <p:grpSp>
          <p:nvGrpSpPr>
            <p:cNvPr id="51" name="组合 50"/>
            <p:cNvGrpSpPr/>
            <p:nvPr/>
          </p:nvGrpSpPr>
          <p:grpSpPr>
            <a:xfrm>
              <a:off x="3199118" y="5060219"/>
              <a:ext cx="6336297" cy="692299"/>
              <a:chOff x="3050951" y="5124864"/>
              <a:chExt cx="6336297" cy="692299"/>
            </a:xfrm>
          </p:grpSpPr>
          <p:cxnSp>
            <p:nvCxnSpPr>
              <p:cNvPr id="52" name="5"/>
              <p:cNvCxnSpPr>
                <a:stCxn id="54" idx="5"/>
              </p:cNvCxnSpPr>
              <p:nvPr>
                <p:custDataLst>
                  <p:tags r:id="rId31"/>
                </p:custDataLst>
              </p:nvPr>
            </p:nvCxnSpPr>
            <p:spPr>
              <a:xfrm>
                <a:off x="3119919" y="5193831"/>
                <a:ext cx="264088" cy="352771"/>
              </a:xfrm>
              <a:prstGeom prst="line">
                <a:avLst/>
              </a:prstGeom>
              <a:ln w="12700">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cxnSp>
            <p:nvCxnSpPr>
              <p:cNvPr id="53" name="5"/>
              <p:cNvCxnSpPr/>
              <p:nvPr>
                <p:custDataLst>
                  <p:tags r:id="rId32"/>
                </p:custDataLst>
              </p:nvPr>
            </p:nvCxnSpPr>
            <p:spPr>
              <a:xfrm flipV="1">
                <a:off x="3384007" y="5546602"/>
                <a:ext cx="378383" cy="0"/>
              </a:xfrm>
              <a:prstGeom prst="line">
                <a:avLst/>
              </a:prstGeom>
              <a:ln w="12700">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sp>
            <p:nvSpPr>
              <p:cNvPr id="54" name="5"/>
              <p:cNvSpPr/>
              <p:nvPr>
                <p:custDataLst>
                  <p:tags r:id="rId33"/>
                </p:custDataLst>
              </p:nvPr>
            </p:nvSpPr>
            <p:spPr>
              <a:xfrm>
                <a:off x="3050951" y="5124864"/>
                <a:ext cx="80800" cy="80801"/>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5"/>
              <p:cNvSpPr/>
              <p:nvPr>
                <p:custDataLst>
                  <p:tags r:id="rId34"/>
                </p:custDataLst>
              </p:nvPr>
            </p:nvSpPr>
            <p:spPr>
              <a:xfrm>
                <a:off x="3762389" y="5261244"/>
                <a:ext cx="2290743" cy="555919"/>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Index-5"/>
              <p:cNvSpPr/>
              <p:nvPr>
                <p:custDataLst>
                  <p:tags r:id="rId35"/>
                </p:custDataLst>
              </p:nvPr>
            </p:nvSpPr>
            <p:spPr>
              <a:xfrm>
                <a:off x="3804120" y="5309036"/>
                <a:ext cx="460335" cy="460336"/>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b="1" dirty="0">
                    <a:ea typeface="等线" panose="02010600030101010101" pitchFamily="2" charset="-122"/>
                  </a:rPr>
                  <a:t>05</a:t>
                </a:r>
                <a:endParaRPr lang="zh-CN" altLang="en-US" b="1" dirty="0">
                  <a:ea typeface="等线" panose="02010600030101010101" pitchFamily="2" charset="-122"/>
                </a:endParaRPr>
              </a:p>
            </p:txBody>
          </p:sp>
          <p:sp>
            <p:nvSpPr>
              <p:cNvPr id="57" name="Title-5"/>
              <p:cNvSpPr txBox="1"/>
              <p:nvPr>
                <p:custDataLst>
                  <p:tags r:id="rId36"/>
                </p:custDataLst>
              </p:nvPr>
            </p:nvSpPr>
            <p:spPr>
              <a:xfrm>
                <a:off x="4306186" y="5268502"/>
                <a:ext cx="1551679" cy="541135"/>
              </a:xfrm>
              <a:prstGeom prst="rect">
                <a:avLst/>
              </a:prstGeom>
              <a:noFill/>
            </p:spPr>
            <p:txBody>
              <a:bodyPr wrap="square" lIns="91440" tIns="45720" rIns="91440" bIns="45720" rtlCol="0" anchor="ctr" anchorCtr="1">
                <a:normAutofit/>
              </a:bodyPr>
              <a:lstStyle/>
              <a:p>
                <a:pPr algn="ctr"/>
                <a:r>
                  <a:rPr kumimoji="1" lang="zh-CN" altLang="en-US" b="1" dirty="0">
                    <a:solidFill>
                      <a:schemeClr val="bg1"/>
                    </a:solidFill>
                    <a:latin typeface="+mn-ea"/>
                  </a:rPr>
                  <a:t>项目推广</a:t>
                </a:r>
                <a:endParaRPr kumimoji="1" lang="zh-CN" altLang="en-US" b="1" dirty="0">
                  <a:solidFill>
                    <a:schemeClr val="bg1"/>
                  </a:solidFill>
                  <a:latin typeface="+mn-ea"/>
                </a:endParaRPr>
              </a:p>
            </p:txBody>
          </p:sp>
          <p:sp>
            <p:nvSpPr>
              <p:cNvPr id="58" name="Body-6"/>
              <p:cNvSpPr txBox="1"/>
              <p:nvPr>
                <p:custDataLst>
                  <p:tags r:id="rId37"/>
                </p:custDataLst>
              </p:nvPr>
            </p:nvSpPr>
            <p:spPr>
              <a:xfrm>
                <a:off x="6135637" y="5253719"/>
                <a:ext cx="3251611" cy="555919"/>
              </a:xfrm>
              <a:prstGeom prst="rect">
                <a:avLst/>
              </a:prstGeom>
              <a:noFill/>
            </p:spPr>
            <p:txBody>
              <a:bodyPr wrap="square" lIns="91440" tIns="45720" rIns="91440" bIns="45720" rtlCol="0" anchor="ctr" anchorCtr="0">
                <a:noAutofit/>
              </a:bodyPr>
              <a:lstStyle/>
              <a:p>
                <a:pPr algn="just">
                  <a:lnSpc>
                    <a:spcPct val="130000"/>
                  </a:lnSpc>
                </a:pPr>
                <a:r>
                  <a:rPr lang="zh-CN" altLang="en-US" sz="1500" dirty="0">
                    <a:latin typeface="+mn-ea"/>
                  </a:rPr>
                  <a:t>系统将高质量开源项目推荐给更多用户，以提高项目的知名度和影响力。</a:t>
                </a:r>
                <a:endParaRPr lang="zh-CN" altLang="en-US" sz="1500" dirty="0">
                  <a:latin typeface="+mn-ea"/>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395089" y="1747530"/>
            <a:ext cx="6686720" cy="1461780"/>
          </a:xfrm>
        </p:spPr>
        <p:txBody>
          <a:bodyPr/>
          <a:lstStyle/>
          <a:p>
            <a:r>
              <a:rPr lang="zh-CN" altLang="en-US" dirty="0"/>
              <a:t>预期成果</a:t>
            </a:r>
            <a:endParaRPr lang="en-US" dirty="0"/>
          </a:p>
        </p:txBody>
      </p:sp>
      <p:sp>
        <p:nvSpPr>
          <p:cNvPr id="2" name="TextBox 1"/>
          <p:cNvSpPr txBox="1"/>
          <p:nvPr/>
        </p:nvSpPr>
        <p:spPr>
          <a:xfrm>
            <a:off x="2615212" y="2224585"/>
            <a:ext cx="1440000" cy="903490"/>
          </a:xfrm>
          <a:prstGeom prst="rect">
            <a:avLst/>
          </a:prstGeom>
          <a:noFill/>
        </p:spPr>
        <p:txBody>
          <a:bodyPr wrap="square" rtlCol="0" anchor="ctr">
            <a:normAutofit/>
          </a:bodyPr>
          <a:lstStyle/>
          <a:p>
            <a:pPr algn="ctr"/>
            <a:r>
              <a:rPr lang="en-US" altLang="zh-CN" sz="4800" b="1" dirty="0">
                <a:solidFill>
                  <a:schemeClr val="accent1"/>
                </a:solidFill>
              </a:rPr>
              <a:t>04</a:t>
            </a:r>
            <a:endParaRPr lang="zh-CN" altLang="en-US" sz="4800" b="1" dirty="0">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预期成果</a:t>
            </a:r>
            <a:endParaRPr lang="en-US" dirty="0"/>
          </a:p>
        </p:txBody>
      </p:sp>
      <p:grpSp>
        <p:nvGrpSpPr>
          <p:cNvPr id="25" name="组合 24"/>
          <p:cNvGrpSpPr/>
          <p:nvPr/>
        </p:nvGrpSpPr>
        <p:grpSpPr>
          <a:xfrm>
            <a:off x="671737" y="1479666"/>
            <a:ext cx="10858500" cy="4560489"/>
            <a:chOff x="671737" y="1381101"/>
            <a:chExt cx="10858500" cy="4560489"/>
          </a:xfrm>
        </p:grpSpPr>
        <p:sp>
          <p:nvSpPr>
            <p:cNvPr id="26" name="TextBox 25"/>
            <p:cNvSpPr txBox="1"/>
            <p:nvPr/>
          </p:nvSpPr>
          <p:spPr>
            <a:xfrm>
              <a:off x="671737" y="1381101"/>
              <a:ext cx="10858500" cy="900112"/>
            </a:xfrm>
            <a:prstGeom prst="rect">
              <a:avLst/>
            </a:prstGeom>
            <a:noFill/>
            <a:ln>
              <a:noFill/>
            </a:ln>
          </p:spPr>
          <p:txBody>
            <a:bodyPr wrap="square" lIns="91440" tIns="45720" rIns="91440" bIns="45720" anchor="t" anchorCtr="0">
              <a:normAutofit/>
            </a:bodyPr>
            <a:lstStyle/>
            <a:p>
              <a:pPr algn="ctr">
                <a:buSzPct val="25000"/>
              </a:pPr>
              <a:r>
                <a:rPr lang="en-US" altLang="zh-CN" sz="3600" b="1" dirty="0" err="1"/>
                <a:t>OpenChain</a:t>
              </a:r>
              <a:endParaRPr lang="zh-CN" altLang="en-US" sz="3600" b="1" dirty="0"/>
            </a:p>
          </p:txBody>
        </p:sp>
        <p:grpSp>
          <p:nvGrpSpPr>
            <p:cNvPr id="27" name="组合 26"/>
            <p:cNvGrpSpPr/>
            <p:nvPr/>
          </p:nvGrpSpPr>
          <p:grpSpPr>
            <a:xfrm>
              <a:off x="1394801" y="2123481"/>
              <a:ext cx="2829288" cy="3818109"/>
              <a:chOff x="854596" y="2033782"/>
              <a:chExt cx="2829288" cy="3818109"/>
            </a:xfrm>
          </p:grpSpPr>
          <p:sp>
            <p:nvSpPr>
              <p:cNvPr id="42" name="椭圆 41"/>
              <p:cNvSpPr/>
              <p:nvPr/>
            </p:nvSpPr>
            <p:spPr>
              <a:xfrm>
                <a:off x="2891303" y="2033782"/>
                <a:ext cx="792581" cy="792581"/>
              </a:xfrm>
              <a:prstGeom prst="ellipse">
                <a:avLst/>
              </a:pr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b="1" dirty="0">
                    <a:solidFill>
                      <a:srgbClr val="FFFFFF"/>
                    </a:solidFill>
                  </a:rPr>
                  <a:t>01</a:t>
                </a:r>
                <a:endParaRPr lang="en-US" b="1" dirty="0">
                  <a:solidFill>
                    <a:srgbClr val="FFFFFF"/>
                  </a:solidFill>
                </a:endParaRPr>
              </a:p>
            </p:txBody>
          </p:sp>
          <p:sp>
            <p:nvSpPr>
              <p:cNvPr id="43" name="圆角矩形 42"/>
              <p:cNvSpPr/>
              <p:nvPr/>
            </p:nvSpPr>
            <p:spPr>
              <a:xfrm>
                <a:off x="1041895" y="2119086"/>
                <a:ext cx="2268000" cy="3600000"/>
              </a:xfrm>
              <a:prstGeom prst="roundRect">
                <a:avLst>
                  <a:gd name="adj" fmla="val 50000"/>
                </a:avLst>
              </a:prstGeom>
              <a:solidFill>
                <a:schemeClr val="bg1"/>
              </a:solidFill>
              <a:ln w="12700" cap="rnd">
                <a:gradFill>
                  <a:gsLst>
                    <a:gs pos="0">
                      <a:schemeClr val="accent1">
                        <a:alpha val="50000"/>
                      </a:schemeClr>
                    </a:gs>
                    <a:gs pos="100000">
                      <a:schemeClr val="accent1">
                        <a:lumMod val="40000"/>
                        <a:lumOff val="60000"/>
                        <a:alpha val="0"/>
                      </a:schemeClr>
                    </a:gs>
                  </a:gsLst>
                  <a:lin ang="2700000" scaled="0"/>
                </a:gradFill>
                <a:prstDash val="solid"/>
                <a:rou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a:endParaRPr lang="zh-CN" altLang="en-US" b="1">
                  <a:solidFill>
                    <a:schemeClr val="tx1"/>
                  </a:solidFill>
                </a:endParaRPr>
              </a:p>
            </p:txBody>
          </p:sp>
          <p:sp>
            <p:nvSpPr>
              <p:cNvPr id="44" name="任意多边形 43"/>
              <p:cNvSpPr/>
              <p:nvPr/>
            </p:nvSpPr>
            <p:spPr>
              <a:xfrm>
                <a:off x="915895" y="4699891"/>
                <a:ext cx="2520000" cy="1152000"/>
              </a:xfrm>
              <a:custGeom>
                <a:avLst/>
                <a:gdLst>
                  <a:gd name="connsiteX0" fmla="*/ 0 w 2450267"/>
                  <a:gd name="connsiteY0" fmla="*/ 0 h 1130301"/>
                  <a:gd name="connsiteX1" fmla="*/ 2450267 w 2450267"/>
                  <a:gd name="connsiteY1" fmla="*/ 0 h 1130301"/>
                  <a:gd name="connsiteX2" fmla="*/ 2448959 w 2450267"/>
                  <a:gd name="connsiteY2" fmla="*/ 25903 h 1130301"/>
                  <a:gd name="connsiteX3" fmla="*/ 1225133 w 2450267"/>
                  <a:gd name="connsiteY3" fmla="*/ 1130301 h 1130301"/>
                  <a:gd name="connsiteX4" fmla="*/ 1308 w 2450267"/>
                  <a:gd name="connsiteY4" fmla="*/ 25903 h 1130301"/>
                  <a:gd name="connsiteX0-1" fmla="*/ 2448959 w 2540399"/>
                  <a:gd name="connsiteY0-2" fmla="*/ 25903 h 1130301"/>
                  <a:gd name="connsiteX1-3" fmla="*/ 1225133 w 2540399"/>
                  <a:gd name="connsiteY1-4" fmla="*/ 1130301 h 1130301"/>
                  <a:gd name="connsiteX2-5" fmla="*/ 1308 w 2540399"/>
                  <a:gd name="connsiteY2-6" fmla="*/ 25903 h 1130301"/>
                  <a:gd name="connsiteX3-7" fmla="*/ 0 w 2540399"/>
                  <a:gd name="connsiteY3-8" fmla="*/ 0 h 1130301"/>
                  <a:gd name="connsiteX4-9" fmla="*/ 2450267 w 2540399"/>
                  <a:gd name="connsiteY4-10" fmla="*/ 0 h 1130301"/>
                  <a:gd name="connsiteX5" fmla="*/ 2540399 w 2540399"/>
                  <a:gd name="connsiteY5" fmla="*/ 117343 h 1130301"/>
                  <a:gd name="connsiteX0-11" fmla="*/ 2448959 w 2450267"/>
                  <a:gd name="connsiteY0-12" fmla="*/ 25903 h 1130301"/>
                  <a:gd name="connsiteX1-13" fmla="*/ 1225133 w 2450267"/>
                  <a:gd name="connsiteY1-14" fmla="*/ 1130301 h 1130301"/>
                  <a:gd name="connsiteX2-15" fmla="*/ 1308 w 2450267"/>
                  <a:gd name="connsiteY2-16" fmla="*/ 25903 h 1130301"/>
                  <a:gd name="connsiteX3-17" fmla="*/ 0 w 2450267"/>
                  <a:gd name="connsiteY3-18" fmla="*/ 0 h 1130301"/>
                  <a:gd name="connsiteX4-19" fmla="*/ 2450267 w 2450267"/>
                  <a:gd name="connsiteY4-20" fmla="*/ 0 h 1130301"/>
                  <a:gd name="connsiteX0-21" fmla="*/ 2448959 w 2448959"/>
                  <a:gd name="connsiteY0-22" fmla="*/ 25903 h 1130301"/>
                  <a:gd name="connsiteX1-23" fmla="*/ 1225133 w 2448959"/>
                  <a:gd name="connsiteY1-24" fmla="*/ 1130301 h 1130301"/>
                  <a:gd name="connsiteX2-25" fmla="*/ 1308 w 2448959"/>
                  <a:gd name="connsiteY2-26" fmla="*/ 25903 h 1130301"/>
                  <a:gd name="connsiteX3-27" fmla="*/ 0 w 2448959"/>
                  <a:gd name="connsiteY3-28" fmla="*/ 0 h 1130301"/>
                </a:gdLst>
                <a:ahLst/>
                <a:cxnLst>
                  <a:cxn ang="0">
                    <a:pos x="connsiteX0-1" y="connsiteY0-2"/>
                  </a:cxn>
                  <a:cxn ang="0">
                    <a:pos x="connsiteX1-3" y="connsiteY1-4"/>
                  </a:cxn>
                  <a:cxn ang="0">
                    <a:pos x="connsiteX2-5" y="connsiteY2-6"/>
                  </a:cxn>
                  <a:cxn ang="0">
                    <a:pos x="connsiteX3-7" y="connsiteY3-8"/>
                  </a:cxn>
                </a:cxnLst>
                <a:rect l="l" t="t" r="r" b="b"/>
                <a:pathLst>
                  <a:path w="2448959" h="1130301">
                    <a:moveTo>
                      <a:pt x="2448959" y="25903"/>
                    </a:moveTo>
                    <a:cubicBezTo>
                      <a:pt x="2385962" y="646227"/>
                      <a:pt x="1862078" y="1130301"/>
                      <a:pt x="1225133" y="1130301"/>
                    </a:cubicBezTo>
                    <a:cubicBezTo>
                      <a:pt x="588188" y="1130301"/>
                      <a:pt x="64305" y="646227"/>
                      <a:pt x="1308" y="25903"/>
                    </a:cubicBezTo>
                    <a:lnTo>
                      <a:pt x="0" y="0"/>
                    </a:lnTo>
                  </a:path>
                </a:pathLst>
              </a:custGeom>
              <a:noFill/>
              <a:ln>
                <a:gradFill flip="none" rotWithShape="1">
                  <a:gsLst>
                    <a:gs pos="0">
                      <a:schemeClr val="accent1">
                        <a:lumMod val="60000"/>
                        <a:lumOff val="40000"/>
                      </a:schemeClr>
                    </a:gs>
                    <a:gs pos="100000">
                      <a:schemeClr val="accent1">
                        <a:lumMod val="60000"/>
                        <a:lumOff val="40000"/>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椭圆 44"/>
              <p:cNvSpPr/>
              <p:nvPr/>
            </p:nvSpPr>
            <p:spPr>
              <a:xfrm>
                <a:off x="854596" y="4577295"/>
                <a:ext cx="122597" cy="122597"/>
              </a:xfrm>
              <a:prstGeom prst="ellipse">
                <a:avLst/>
              </a:prstGeom>
              <a:solidFill>
                <a:schemeClr val="accent1"/>
              </a:solidFill>
              <a:ln>
                <a:noFill/>
              </a:ln>
              <a:effectLst>
                <a:outerShdw blurRad="266700" dist="50800" dir="2400000" sx="98000" sy="98000" algn="ctr" rotWithShape="0">
                  <a:schemeClr val="accent1">
                    <a:alpha val="2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p>
                <a:pPr algn="ctr">
                  <a:buSzPct val="25000"/>
                </a:pPr>
                <a:endParaRPr lang="zh-CN" altLang="en-US" sz="2000" b="1" i="1" dirty="0">
                  <a:solidFill>
                    <a:srgbClr val="FFFFFF"/>
                  </a:solidFill>
                </a:endParaRPr>
              </a:p>
            </p:txBody>
          </p:sp>
          <p:sp>
            <p:nvSpPr>
              <p:cNvPr id="46" name="TextBox 45"/>
              <p:cNvSpPr txBox="1"/>
              <p:nvPr/>
            </p:nvSpPr>
            <p:spPr>
              <a:xfrm flipH="1">
                <a:off x="1095895" y="3649114"/>
                <a:ext cx="2160000" cy="1620000"/>
              </a:xfrm>
              <a:prstGeom prst="rect">
                <a:avLst/>
              </a:prstGeom>
              <a:noFill/>
            </p:spPr>
            <p:txBody>
              <a:bodyPr wrap="square" anchor="t" anchorCtr="0">
                <a:normAutofit/>
              </a:bodyPr>
              <a:lstStyle/>
              <a:p>
                <a:pPr>
                  <a:lnSpc>
                    <a:spcPct val="120000"/>
                  </a:lnSpc>
                </a:pPr>
                <a:r>
                  <a:rPr lang="zh-CN" altLang="en-US" sz="2000" dirty="0"/>
                  <a:t>项目推荐模块</a:t>
                </a:r>
                <a:endParaRPr lang="en-US" altLang="zh-CN" sz="2000" dirty="0"/>
              </a:p>
              <a:p>
                <a:pPr>
                  <a:lnSpc>
                    <a:spcPct val="120000"/>
                  </a:lnSpc>
                </a:pPr>
                <a:r>
                  <a:rPr lang="zh-CN" altLang="en-US" sz="2000" dirty="0"/>
                  <a:t>好友推荐模块</a:t>
                </a:r>
                <a:endParaRPr lang="zh-CN" altLang="en-US" sz="2000" dirty="0"/>
              </a:p>
            </p:txBody>
          </p:sp>
          <p:sp>
            <p:nvSpPr>
              <p:cNvPr id="47" name="TextBox 46"/>
              <p:cNvSpPr txBox="1"/>
              <p:nvPr/>
            </p:nvSpPr>
            <p:spPr>
              <a:xfrm flipH="1">
                <a:off x="1095895" y="2730666"/>
                <a:ext cx="2160000" cy="873665"/>
              </a:xfrm>
              <a:prstGeom prst="rect">
                <a:avLst/>
              </a:prstGeom>
              <a:noFill/>
            </p:spPr>
            <p:txBody>
              <a:bodyPr wrap="square" rtlCol="0" anchor="b" anchorCtr="0">
                <a:normAutofit/>
              </a:bodyPr>
              <a:lstStyle/>
              <a:p>
                <a:pPr algn="ctr"/>
                <a:r>
                  <a:rPr kumimoji="0" lang="zh-CN" altLang="en-US" b="1" i="0" u="none" strike="noStrike" kern="1200" cap="none" spc="0" normalizeH="0" baseline="0" noProof="0" dirty="0">
                    <a:ln>
                      <a:noFill/>
                    </a:ln>
                    <a:solidFill>
                      <a:schemeClr val="accent1"/>
                    </a:solidFill>
                    <a:effectLst/>
                    <a:uLnTx/>
                    <a:uFillTx/>
                  </a:rPr>
                  <a:t>双向推荐系统</a:t>
                </a:r>
                <a:endParaRPr kumimoji="0" lang="zh-CN" altLang="en-US" b="1" i="0" u="none" strike="noStrike" kern="1200" cap="none" spc="0" normalizeH="0" baseline="0" noProof="0" dirty="0">
                  <a:ln>
                    <a:noFill/>
                  </a:ln>
                  <a:solidFill>
                    <a:schemeClr val="accent1"/>
                  </a:solidFill>
                  <a:effectLst/>
                  <a:uLnTx/>
                  <a:uFillTx/>
                </a:endParaRPr>
              </a:p>
            </p:txBody>
          </p:sp>
        </p:grpSp>
        <p:grpSp>
          <p:nvGrpSpPr>
            <p:cNvPr id="28" name="组合 27"/>
            <p:cNvGrpSpPr/>
            <p:nvPr/>
          </p:nvGrpSpPr>
          <p:grpSpPr>
            <a:xfrm>
              <a:off x="4609261" y="2123481"/>
              <a:ext cx="2829288" cy="3818109"/>
              <a:chOff x="3426347" y="2033782"/>
              <a:chExt cx="2829288" cy="3818109"/>
            </a:xfrm>
          </p:grpSpPr>
          <p:sp>
            <p:nvSpPr>
              <p:cNvPr id="36" name="椭圆 35"/>
              <p:cNvSpPr/>
              <p:nvPr/>
            </p:nvSpPr>
            <p:spPr>
              <a:xfrm>
                <a:off x="5463054" y="2033782"/>
                <a:ext cx="792581" cy="792581"/>
              </a:xfrm>
              <a:prstGeom prst="ellipse">
                <a:avLst/>
              </a:prstGeom>
              <a:gradFill flip="none" rotWithShape="0">
                <a:gsLst>
                  <a:gs pos="0">
                    <a:schemeClr val="accent2">
                      <a:lumMod val="60000"/>
                      <a:lumOff val="40000"/>
                    </a:schemeClr>
                  </a:gs>
                  <a:gs pos="60000">
                    <a:schemeClr val="accent2"/>
                  </a:gs>
                </a:gsLst>
                <a:lin ang="2700000" scaled="0"/>
                <a:tileRect/>
              </a:gradFill>
              <a:ln w="57150" cap="rnd">
                <a:noFill/>
                <a:prstDash val="solid"/>
                <a:round/>
              </a:ln>
              <a:effectLst>
                <a:outerShdw blurRad="254000" dist="1270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b="1" dirty="0">
                    <a:solidFill>
                      <a:srgbClr val="FFFFFF"/>
                    </a:solidFill>
                  </a:rPr>
                  <a:t>02</a:t>
                </a:r>
                <a:endParaRPr lang="en-US" b="1" dirty="0">
                  <a:solidFill>
                    <a:srgbClr val="FFFFFF"/>
                  </a:solidFill>
                </a:endParaRPr>
              </a:p>
            </p:txBody>
          </p:sp>
          <p:sp>
            <p:nvSpPr>
              <p:cNvPr id="37" name="圆角矩形 36"/>
              <p:cNvSpPr/>
              <p:nvPr/>
            </p:nvSpPr>
            <p:spPr>
              <a:xfrm>
                <a:off x="3613646" y="2119086"/>
                <a:ext cx="2268000" cy="3600000"/>
              </a:xfrm>
              <a:prstGeom prst="roundRect">
                <a:avLst>
                  <a:gd name="adj" fmla="val 50000"/>
                </a:avLst>
              </a:prstGeom>
              <a:solidFill>
                <a:schemeClr val="bg1"/>
              </a:solidFill>
              <a:ln w="12700" cap="rnd">
                <a:gradFill>
                  <a:gsLst>
                    <a:gs pos="0">
                      <a:schemeClr val="accent2">
                        <a:alpha val="40000"/>
                      </a:schemeClr>
                    </a:gs>
                    <a:gs pos="100000">
                      <a:schemeClr val="accent2">
                        <a:lumMod val="40000"/>
                        <a:lumOff val="60000"/>
                        <a:alpha val="0"/>
                      </a:schemeClr>
                    </a:gs>
                  </a:gsLst>
                  <a:lin ang="2700000" scaled="0"/>
                </a:gradFill>
                <a:prstDash val="solid"/>
                <a:rou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a:endParaRPr lang="zh-CN" altLang="en-US" b="1">
                  <a:solidFill>
                    <a:schemeClr val="tx1"/>
                  </a:solidFill>
                </a:endParaRPr>
              </a:p>
            </p:txBody>
          </p:sp>
          <p:sp>
            <p:nvSpPr>
              <p:cNvPr id="38" name="任意多边形 37"/>
              <p:cNvSpPr/>
              <p:nvPr/>
            </p:nvSpPr>
            <p:spPr>
              <a:xfrm>
                <a:off x="3487646" y="4699891"/>
                <a:ext cx="2520000" cy="1152000"/>
              </a:xfrm>
              <a:custGeom>
                <a:avLst/>
                <a:gdLst>
                  <a:gd name="connsiteX0" fmla="*/ 0 w 2450267"/>
                  <a:gd name="connsiteY0" fmla="*/ 0 h 1130301"/>
                  <a:gd name="connsiteX1" fmla="*/ 2450267 w 2450267"/>
                  <a:gd name="connsiteY1" fmla="*/ 0 h 1130301"/>
                  <a:gd name="connsiteX2" fmla="*/ 2448959 w 2450267"/>
                  <a:gd name="connsiteY2" fmla="*/ 25903 h 1130301"/>
                  <a:gd name="connsiteX3" fmla="*/ 1225133 w 2450267"/>
                  <a:gd name="connsiteY3" fmla="*/ 1130301 h 1130301"/>
                  <a:gd name="connsiteX4" fmla="*/ 1308 w 2450267"/>
                  <a:gd name="connsiteY4" fmla="*/ 25903 h 1130301"/>
                  <a:gd name="connsiteX0-1" fmla="*/ 2448959 w 2540399"/>
                  <a:gd name="connsiteY0-2" fmla="*/ 25903 h 1130301"/>
                  <a:gd name="connsiteX1-3" fmla="*/ 1225133 w 2540399"/>
                  <a:gd name="connsiteY1-4" fmla="*/ 1130301 h 1130301"/>
                  <a:gd name="connsiteX2-5" fmla="*/ 1308 w 2540399"/>
                  <a:gd name="connsiteY2-6" fmla="*/ 25903 h 1130301"/>
                  <a:gd name="connsiteX3-7" fmla="*/ 0 w 2540399"/>
                  <a:gd name="connsiteY3-8" fmla="*/ 0 h 1130301"/>
                  <a:gd name="connsiteX4-9" fmla="*/ 2450267 w 2540399"/>
                  <a:gd name="connsiteY4-10" fmla="*/ 0 h 1130301"/>
                  <a:gd name="connsiteX5" fmla="*/ 2540399 w 2540399"/>
                  <a:gd name="connsiteY5" fmla="*/ 117343 h 1130301"/>
                  <a:gd name="connsiteX0-11" fmla="*/ 2448959 w 2450267"/>
                  <a:gd name="connsiteY0-12" fmla="*/ 25903 h 1130301"/>
                  <a:gd name="connsiteX1-13" fmla="*/ 1225133 w 2450267"/>
                  <a:gd name="connsiteY1-14" fmla="*/ 1130301 h 1130301"/>
                  <a:gd name="connsiteX2-15" fmla="*/ 1308 w 2450267"/>
                  <a:gd name="connsiteY2-16" fmla="*/ 25903 h 1130301"/>
                  <a:gd name="connsiteX3-17" fmla="*/ 0 w 2450267"/>
                  <a:gd name="connsiteY3-18" fmla="*/ 0 h 1130301"/>
                  <a:gd name="connsiteX4-19" fmla="*/ 2450267 w 2450267"/>
                  <a:gd name="connsiteY4-20" fmla="*/ 0 h 1130301"/>
                  <a:gd name="connsiteX0-21" fmla="*/ 2448959 w 2448959"/>
                  <a:gd name="connsiteY0-22" fmla="*/ 25903 h 1130301"/>
                  <a:gd name="connsiteX1-23" fmla="*/ 1225133 w 2448959"/>
                  <a:gd name="connsiteY1-24" fmla="*/ 1130301 h 1130301"/>
                  <a:gd name="connsiteX2-25" fmla="*/ 1308 w 2448959"/>
                  <a:gd name="connsiteY2-26" fmla="*/ 25903 h 1130301"/>
                  <a:gd name="connsiteX3-27" fmla="*/ 0 w 2448959"/>
                  <a:gd name="connsiteY3-28" fmla="*/ 0 h 1130301"/>
                </a:gdLst>
                <a:ahLst/>
                <a:cxnLst>
                  <a:cxn ang="0">
                    <a:pos x="connsiteX0-1" y="connsiteY0-2"/>
                  </a:cxn>
                  <a:cxn ang="0">
                    <a:pos x="connsiteX1-3" y="connsiteY1-4"/>
                  </a:cxn>
                  <a:cxn ang="0">
                    <a:pos x="connsiteX2-5" y="connsiteY2-6"/>
                  </a:cxn>
                  <a:cxn ang="0">
                    <a:pos x="connsiteX3-7" y="connsiteY3-8"/>
                  </a:cxn>
                </a:cxnLst>
                <a:rect l="l" t="t" r="r" b="b"/>
                <a:pathLst>
                  <a:path w="2448959" h="1130301">
                    <a:moveTo>
                      <a:pt x="2448959" y="25903"/>
                    </a:moveTo>
                    <a:cubicBezTo>
                      <a:pt x="2385962" y="646227"/>
                      <a:pt x="1862078" y="1130301"/>
                      <a:pt x="1225133" y="1130301"/>
                    </a:cubicBezTo>
                    <a:cubicBezTo>
                      <a:pt x="588188" y="1130301"/>
                      <a:pt x="64305" y="646227"/>
                      <a:pt x="1308" y="25903"/>
                    </a:cubicBezTo>
                    <a:lnTo>
                      <a:pt x="0" y="0"/>
                    </a:lnTo>
                  </a:path>
                </a:pathLst>
              </a:custGeom>
              <a:noFill/>
              <a:ln>
                <a:gradFill flip="none" rotWithShape="1">
                  <a:gsLst>
                    <a:gs pos="0">
                      <a:schemeClr val="accent2">
                        <a:lumMod val="60000"/>
                        <a:lumOff val="40000"/>
                      </a:schemeClr>
                    </a:gs>
                    <a:gs pos="100000">
                      <a:schemeClr val="accent2">
                        <a:lumMod val="60000"/>
                        <a:lumOff val="40000"/>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椭圆 38"/>
              <p:cNvSpPr/>
              <p:nvPr/>
            </p:nvSpPr>
            <p:spPr>
              <a:xfrm>
                <a:off x="3426347" y="4577295"/>
                <a:ext cx="122597" cy="122597"/>
              </a:xfrm>
              <a:prstGeom prst="ellipse">
                <a:avLst/>
              </a:prstGeom>
              <a:solidFill>
                <a:schemeClr val="accent2"/>
              </a:solidFill>
              <a:ln>
                <a:noFill/>
              </a:ln>
              <a:effectLst>
                <a:outerShdw blurRad="266700" dist="50800" dir="2400000" sx="98000" sy="98000" algn="ctr" rotWithShape="0">
                  <a:schemeClr val="accent1">
                    <a:alpha val="2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p>
                <a:pPr algn="ctr">
                  <a:buSzPct val="25000"/>
                </a:pPr>
                <a:endParaRPr lang="zh-CN" altLang="en-US" sz="2000" b="1" i="1">
                  <a:solidFill>
                    <a:srgbClr val="FFFFFF"/>
                  </a:solidFill>
                </a:endParaRPr>
              </a:p>
            </p:txBody>
          </p:sp>
          <p:sp>
            <p:nvSpPr>
              <p:cNvPr id="40" name="TextBox 39"/>
              <p:cNvSpPr txBox="1"/>
              <p:nvPr/>
            </p:nvSpPr>
            <p:spPr>
              <a:xfrm flipH="1">
                <a:off x="3667646" y="3649114"/>
                <a:ext cx="2500854" cy="1620000"/>
              </a:xfrm>
              <a:prstGeom prst="rect">
                <a:avLst/>
              </a:prstGeom>
              <a:noFill/>
            </p:spPr>
            <p:txBody>
              <a:bodyPr wrap="square" anchor="t" anchorCtr="0">
                <a:normAutofit/>
              </a:bodyPr>
              <a:lstStyle/>
              <a:p>
                <a:pPr>
                  <a:lnSpc>
                    <a:spcPct val="120000"/>
                  </a:lnSpc>
                </a:pPr>
                <a:r>
                  <a:rPr lang="zh-CN" altLang="en-US" sz="2000" dirty="0"/>
                  <a:t>项目间协作关系</a:t>
                </a:r>
                <a:endParaRPr lang="zh-CN" altLang="en-US" sz="2000" dirty="0"/>
              </a:p>
              <a:p>
                <a:pPr>
                  <a:lnSpc>
                    <a:spcPct val="120000"/>
                  </a:lnSpc>
                </a:pPr>
                <a:r>
                  <a:rPr lang="zh-CN" altLang="en-US" sz="2000" dirty="0"/>
                  <a:t>贡献者间协作潜力</a:t>
                </a:r>
                <a:endParaRPr lang="zh-CN" altLang="en-US" sz="2000" dirty="0"/>
              </a:p>
            </p:txBody>
          </p:sp>
          <p:sp>
            <p:nvSpPr>
              <p:cNvPr id="41" name="TextBox 40"/>
              <p:cNvSpPr txBox="1"/>
              <p:nvPr/>
            </p:nvSpPr>
            <p:spPr>
              <a:xfrm flipH="1">
                <a:off x="3667646" y="2730666"/>
                <a:ext cx="2160000" cy="873665"/>
              </a:xfrm>
              <a:prstGeom prst="rect">
                <a:avLst/>
              </a:prstGeom>
              <a:noFill/>
            </p:spPr>
            <p:txBody>
              <a:bodyPr wrap="square" rtlCol="0" anchor="b" anchorCtr="0">
                <a:normAutofit/>
              </a:bodyPr>
              <a:lstStyle/>
              <a:p>
                <a:pPr algn="ctr"/>
                <a:r>
                  <a:rPr lang="zh-CN" altLang="en-US" b="1" dirty="0">
                    <a:solidFill>
                      <a:schemeClr val="accent2"/>
                    </a:solidFill>
                  </a:rPr>
                  <a:t>社区协作网络分析</a:t>
                </a:r>
                <a:endParaRPr kumimoji="0" lang="zh-CN" altLang="en-US" b="1" i="0" u="none" strike="noStrike" kern="1200" cap="none" spc="0" normalizeH="0" baseline="0" noProof="0" dirty="0">
                  <a:ln>
                    <a:noFill/>
                  </a:ln>
                  <a:solidFill>
                    <a:schemeClr val="accent2"/>
                  </a:solidFill>
                  <a:effectLst/>
                  <a:uLnTx/>
                  <a:uFillTx/>
                </a:endParaRPr>
              </a:p>
            </p:txBody>
          </p:sp>
        </p:grpSp>
        <p:grpSp>
          <p:nvGrpSpPr>
            <p:cNvPr id="29" name="组合 28"/>
            <p:cNvGrpSpPr/>
            <p:nvPr/>
          </p:nvGrpSpPr>
          <p:grpSpPr>
            <a:xfrm>
              <a:off x="7823722" y="2123481"/>
              <a:ext cx="3458909" cy="3818109"/>
              <a:chOff x="5998097" y="2033782"/>
              <a:chExt cx="3458909" cy="3818109"/>
            </a:xfrm>
          </p:grpSpPr>
          <p:sp>
            <p:nvSpPr>
              <p:cNvPr id="30" name="椭圆 29"/>
              <p:cNvSpPr/>
              <p:nvPr/>
            </p:nvSpPr>
            <p:spPr>
              <a:xfrm>
                <a:off x="8034804" y="2033782"/>
                <a:ext cx="792581" cy="792581"/>
              </a:xfrm>
              <a:prstGeom prst="ellipse">
                <a:avLst/>
              </a:pr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b="1">
                    <a:solidFill>
                      <a:srgbClr val="FFFFFF"/>
                    </a:solidFill>
                  </a:rPr>
                  <a:t>03</a:t>
                </a:r>
                <a:endParaRPr lang="en-US" b="1" dirty="0">
                  <a:solidFill>
                    <a:srgbClr val="FFFFFF"/>
                  </a:solidFill>
                </a:endParaRPr>
              </a:p>
            </p:txBody>
          </p:sp>
          <p:sp>
            <p:nvSpPr>
              <p:cNvPr id="31" name="圆角矩形 30"/>
              <p:cNvSpPr/>
              <p:nvPr/>
            </p:nvSpPr>
            <p:spPr>
              <a:xfrm>
                <a:off x="6185396" y="2119086"/>
                <a:ext cx="2268000" cy="3600000"/>
              </a:xfrm>
              <a:prstGeom prst="roundRect">
                <a:avLst>
                  <a:gd name="adj" fmla="val 50000"/>
                </a:avLst>
              </a:prstGeom>
              <a:solidFill>
                <a:schemeClr val="bg1"/>
              </a:solidFill>
              <a:ln w="12700" cap="rnd">
                <a:gradFill>
                  <a:gsLst>
                    <a:gs pos="0">
                      <a:schemeClr val="accent1">
                        <a:alpha val="50000"/>
                      </a:schemeClr>
                    </a:gs>
                    <a:gs pos="100000">
                      <a:schemeClr val="accent1">
                        <a:lumMod val="40000"/>
                        <a:lumOff val="60000"/>
                        <a:alpha val="0"/>
                      </a:schemeClr>
                    </a:gs>
                  </a:gsLst>
                  <a:lin ang="2700000" scaled="0"/>
                </a:gradFill>
                <a:prstDash val="solid"/>
                <a:rou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a:endParaRPr lang="zh-CN" altLang="en-US" b="1">
                  <a:solidFill>
                    <a:schemeClr val="tx1"/>
                  </a:solidFill>
                </a:endParaRPr>
              </a:p>
            </p:txBody>
          </p:sp>
          <p:sp>
            <p:nvSpPr>
              <p:cNvPr id="32" name="任意多边形 31"/>
              <p:cNvSpPr/>
              <p:nvPr/>
            </p:nvSpPr>
            <p:spPr>
              <a:xfrm>
                <a:off x="6059396" y="4699891"/>
                <a:ext cx="2520000" cy="1152000"/>
              </a:xfrm>
              <a:custGeom>
                <a:avLst/>
                <a:gdLst>
                  <a:gd name="connsiteX0" fmla="*/ 0 w 2450267"/>
                  <a:gd name="connsiteY0" fmla="*/ 0 h 1130301"/>
                  <a:gd name="connsiteX1" fmla="*/ 2450267 w 2450267"/>
                  <a:gd name="connsiteY1" fmla="*/ 0 h 1130301"/>
                  <a:gd name="connsiteX2" fmla="*/ 2448959 w 2450267"/>
                  <a:gd name="connsiteY2" fmla="*/ 25903 h 1130301"/>
                  <a:gd name="connsiteX3" fmla="*/ 1225133 w 2450267"/>
                  <a:gd name="connsiteY3" fmla="*/ 1130301 h 1130301"/>
                  <a:gd name="connsiteX4" fmla="*/ 1308 w 2450267"/>
                  <a:gd name="connsiteY4" fmla="*/ 25903 h 1130301"/>
                  <a:gd name="connsiteX0-1" fmla="*/ 2448959 w 2540399"/>
                  <a:gd name="connsiteY0-2" fmla="*/ 25903 h 1130301"/>
                  <a:gd name="connsiteX1-3" fmla="*/ 1225133 w 2540399"/>
                  <a:gd name="connsiteY1-4" fmla="*/ 1130301 h 1130301"/>
                  <a:gd name="connsiteX2-5" fmla="*/ 1308 w 2540399"/>
                  <a:gd name="connsiteY2-6" fmla="*/ 25903 h 1130301"/>
                  <a:gd name="connsiteX3-7" fmla="*/ 0 w 2540399"/>
                  <a:gd name="connsiteY3-8" fmla="*/ 0 h 1130301"/>
                  <a:gd name="connsiteX4-9" fmla="*/ 2450267 w 2540399"/>
                  <a:gd name="connsiteY4-10" fmla="*/ 0 h 1130301"/>
                  <a:gd name="connsiteX5" fmla="*/ 2540399 w 2540399"/>
                  <a:gd name="connsiteY5" fmla="*/ 117343 h 1130301"/>
                  <a:gd name="connsiteX0-11" fmla="*/ 2448959 w 2450267"/>
                  <a:gd name="connsiteY0-12" fmla="*/ 25903 h 1130301"/>
                  <a:gd name="connsiteX1-13" fmla="*/ 1225133 w 2450267"/>
                  <a:gd name="connsiteY1-14" fmla="*/ 1130301 h 1130301"/>
                  <a:gd name="connsiteX2-15" fmla="*/ 1308 w 2450267"/>
                  <a:gd name="connsiteY2-16" fmla="*/ 25903 h 1130301"/>
                  <a:gd name="connsiteX3-17" fmla="*/ 0 w 2450267"/>
                  <a:gd name="connsiteY3-18" fmla="*/ 0 h 1130301"/>
                  <a:gd name="connsiteX4-19" fmla="*/ 2450267 w 2450267"/>
                  <a:gd name="connsiteY4-20" fmla="*/ 0 h 1130301"/>
                  <a:gd name="connsiteX0-21" fmla="*/ 2448959 w 2448959"/>
                  <a:gd name="connsiteY0-22" fmla="*/ 25903 h 1130301"/>
                  <a:gd name="connsiteX1-23" fmla="*/ 1225133 w 2448959"/>
                  <a:gd name="connsiteY1-24" fmla="*/ 1130301 h 1130301"/>
                  <a:gd name="connsiteX2-25" fmla="*/ 1308 w 2448959"/>
                  <a:gd name="connsiteY2-26" fmla="*/ 25903 h 1130301"/>
                  <a:gd name="connsiteX3-27" fmla="*/ 0 w 2448959"/>
                  <a:gd name="connsiteY3-28" fmla="*/ 0 h 1130301"/>
                </a:gdLst>
                <a:ahLst/>
                <a:cxnLst>
                  <a:cxn ang="0">
                    <a:pos x="connsiteX0-1" y="connsiteY0-2"/>
                  </a:cxn>
                  <a:cxn ang="0">
                    <a:pos x="connsiteX1-3" y="connsiteY1-4"/>
                  </a:cxn>
                  <a:cxn ang="0">
                    <a:pos x="connsiteX2-5" y="connsiteY2-6"/>
                  </a:cxn>
                  <a:cxn ang="0">
                    <a:pos x="connsiteX3-7" y="connsiteY3-8"/>
                  </a:cxn>
                </a:cxnLst>
                <a:rect l="l" t="t" r="r" b="b"/>
                <a:pathLst>
                  <a:path w="2448959" h="1130301">
                    <a:moveTo>
                      <a:pt x="2448959" y="25903"/>
                    </a:moveTo>
                    <a:cubicBezTo>
                      <a:pt x="2385962" y="646227"/>
                      <a:pt x="1862078" y="1130301"/>
                      <a:pt x="1225133" y="1130301"/>
                    </a:cubicBezTo>
                    <a:cubicBezTo>
                      <a:pt x="588188" y="1130301"/>
                      <a:pt x="64305" y="646227"/>
                      <a:pt x="1308" y="25903"/>
                    </a:cubicBezTo>
                    <a:lnTo>
                      <a:pt x="0" y="0"/>
                    </a:lnTo>
                  </a:path>
                </a:pathLst>
              </a:custGeom>
              <a:noFill/>
              <a:ln>
                <a:gradFill flip="none" rotWithShape="1">
                  <a:gsLst>
                    <a:gs pos="0">
                      <a:schemeClr val="accent1">
                        <a:lumMod val="60000"/>
                        <a:lumOff val="40000"/>
                      </a:schemeClr>
                    </a:gs>
                    <a:gs pos="100000">
                      <a:schemeClr val="accent1">
                        <a:lumMod val="60000"/>
                        <a:lumOff val="40000"/>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椭圆 32"/>
              <p:cNvSpPr/>
              <p:nvPr/>
            </p:nvSpPr>
            <p:spPr>
              <a:xfrm>
                <a:off x="5998097" y="4577295"/>
                <a:ext cx="122597" cy="122597"/>
              </a:xfrm>
              <a:prstGeom prst="ellipse">
                <a:avLst/>
              </a:prstGeom>
              <a:solidFill>
                <a:schemeClr val="accent1"/>
              </a:solidFill>
              <a:ln>
                <a:noFill/>
              </a:ln>
              <a:effectLst>
                <a:outerShdw blurRad="266700" dist="50800" dir="2400000" sx="98000" sy="98000" algn="ctr" rotWithShape="0">
                  <a:schemeClr val="accent1">
                    <a:alpha val="2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p>
                <a:pPr algn="ctr">
                  <a:buSzPct val="25000"/>
                </a:pPr>
                <a:endParaRPr lang="zh-CN" altLang="en-US" sz="2000" b="1" i="1">
                  <a:solidFill>
                    <a:srgbClr val="FFFFFF"/>
                  </a:solidFill>
                </a:endParaRPr>
              </a:p>
            </p:txBody>
          </p:sp>
          <p:sp>
            <p:nvSpPr>
              <p:cNvPr id="34" name="TextBox 33"/>
              <p:cNvSpPr txBox="1"/>
              <p:nvPr/>
            </p:nvSpPr>
            <p:spPr>
              <a:xfrm flipH="1">
                <a:off x="6413425" y="3655891"/>
                <a:ext cx="3043581" cy="1620000"/>
              </a:xfrm>
              <a:prstGeom prst="rect">
                <a:avLst/>
              </a:prstGeom>
              <a:noFill/>
            </p:spPr>
            <p:txBody>
              <a:bodyPr wrap="square" anchor="t" anchorCtr="0">
                <a:normAutofit/>
              </a:bodyPr>
              <a:lstStyle/>
              <a:p>
                <a:pPr>
                  <a:lnSpc>
                    <a:spcPct val="120000"/>
                  </a:lnSpc>
                </a:pPr>
                <a:r>
                  <a:rPr lang="zh-CN" altLang="en-US" sz="2000" dirty="0"/>
                  <a:t>社区关系图谱</a:t>
                </a:r>
                <a:endParaRPr lang="zh-CN" altLang="en-US" sz="2000" dirty="0"/>
              </a:p>
              <a:p>
                <a:pPr>
                  <a:lnSpc>
                    <a:spcPct val="120000"/>
                  </a:lnSpc>
                </a:pPr>
                <a:r>
                  <a:rPr lang="zh-CN" altLang="en-US" sz="2000" dirty="0"/>
                  <a:t>数据大屏展示</a:t>
                </a:r>
                <a:endParaRPr lang="en-US" altLang="zh-CN" sz="2000" dirty="0"/>
              </a:p>
              <a:p>
                <a:pPr>
                  <a:lnSpc>
                    <a:spcPct val="120000"/>
                  </a:lnSpc>
                </a:pPr>
                <a:r>
                  <a:rPr lang="zh-CN" altLang="en-US" sz="2000" dirty="0"/>
                  <a:t>推荐理由及报告</a:t>
                </a:r>
                <a:endParaRPr lang="zh-CN" altLang="en-US" sz="2000" dirty="0"/>
              </a:p>
            </p:txBody>
          </p:sp>
          <p:sp>
            <p:nvSpPr>
              <p:cNvPr id="35" name="TextBox 34"/>
              <p:cNvSpPr txBox="1"/>
              <p:nvPr/>
            </p:nvSpPr>
            <p:spPr>
              <a:xfrm flipH="1">
                <a:off x="6239396" y="2730666"/>
                <a:ext cx="2160000" cy="873665"/>
              </a:xfrm>
              <a:prstGeom prst="rect">
                <a:avLst/>
              </a:prstGeom>
              <a:noFill/>
            </p:spPr>
            <p:txBody>
              <a:bodyPr wrap="square" rtlCol="0" anchor="b" anchorCtr="0">
                <a:normAutofit/>
              </a:bodyPr>
              <a:lstStyle/>
              <a:p>
                <a:pPr algn="ctr"/>
                <a:r>
                  <a:rPr lang="zh-CN" altLang="en-US" b="1" dirty="0">
                    <a:solidFill>
                      <a:schemeClr val="accent1"/>
                    </a:solidFill>
                  </a:rPr>
                  <a:t>技术报告与可视化展示</a:t>
                </a:r>
                <a:endParaRPr kumimoji="0" lang="zh-CN" altLang="en-US" b="1" i="0" u="none" strike="noStrike" kern="1200" cap="none" spc="0" normalizeH="0" baseline="0" noProof="0" dirty="0">
                  <a:ln>
                    <a:noFill/>
                  </a:ln>
                  <a:solidFill>
                    <a:schemeClr val="accent1"/>
                  </a:solidFill>
                  <a:effectLst/>
                  <a:uLnTx/>
                  <a:uFillTx/>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预期成果</a:t>
            </a:r>
            <a:endParaRPr lang="en-US" dirty="0"/>
          </a:p>
        </p:txBody>
      </p:sp>
      <p:pic>
        <p:nvPicPr>
          <p:cNvPr id="3" name="图片 2"/>
          <p:cNvPicPr>
            <a:picLocks noChangeAspect="1"/>
          </p:cNvPicPr>
          <p:nvPr/>
        </p:nvPicPr>
        <p:blipFill>
          <a:blip r:embed="rId1"/>
          <a:stretch>
            <a:fillRect/>
          </a:stretch>
        </p:blipFill>
        <p:spPr>
          <a:xfrm>
            <a:off x="303530" y="1106170"/>
            <a:ext cx="8512175" cy="5082540"/>
          </a:xfrm>
          <a:prstGeom prst="rect">
            <a:avLst/>
          </a:prstGeom>
        </p:spPr>
      </p:pic>
      <p:sp>
        <p:nvSpPr>
          <p:cNvPr id="48" name="TextBox 47" descr="7b0a2020202022776f7264617274223a20227b5c2269645c223a32353030313730342c5c227469645c223a5c225c227d220a7d0a"/>
          <p:cNvSpPr txBox="1"/>
          <p:nvPr/>
        </p:nvSpPr>
        <p:spPr>
          <a:xfrm>
            <a:off x="3850831" y="5382764"/>
            <a:ext cx="10858500" cy="900112"/>
          </a:xfrm>
          <a:prstGeom prst="rect">
            <a:avLst/>
          </a:prstGeom>
          <a:noFill/>
          <a:ln>
            <a:noFill/>
          </a:ln>
        </p:spPr>
        <p:txBody>
          <a:bodyPr wrap="square" lIns="91440" tIns="45720" rIns="91440" bIns="45720" anchor="t" anchorCtr="0">
            <a:normAutofit/>
            <a:scene3d>
              <a:camera prst="orthographicFront"/>
              <a:lightRig rig="threePt" dir="t"/>
            </a:scene3d>
          </a:bodyPr>
          <a:lstStyle/>
          <a:p>
            <a:pPr algn="ctr">
              <a:buSzPct val="25000"/>
            </a:pPr>
            <a:r>
              <a:rPr lang="en-US" altLang="zh-CN" sz="2800" dirty="0">
                <a:ln w="2540">
                  <a:solidFill>
                    <a:srgbClr val="1FA1C3"/>
                  </a:solidFill>
                </a:ln>
                <a:gradFill>
                  <a:gsLst>
                    <a:gs pos="100000">
                      <a:srgbClr val="4266B2"/>
                    </a:gs>
                    <a:gs pos="0">
                      <a:srgbClr val="7ECCD7"/>
                    </a:gs>
                    <a:gs pos="51000">
                      <a:srgbClr val="629DBF"/>
                    </a:gs>
                  </a:gsLst>
                  <a:lin ang="5640000" scaled="0"/>
                </a:gradFill>
                <a:effectLst>
                  <a:innerShdw blurRad="17780" dist="101600" dir="12120000">
                    <a:srgbClr val="324274">
                      <a:alpha val="71000"/>
                    </a:srgbClr>
                  </a:innerShdw>
                </a:effectLst>
                <a:latin typeface="汉仪醒示体简" panose="02010600000101010101" charset="-122"/>
                <a:ea typeface="汉仪醒示体简" panose="02010600000101010101" charset="-122"/>
              </a:rPr>
              <a:t>We are coming……</a:t>
            </a:r>
            <a:endParaRPr lang="en-US" altLang="zh-CN" sz="2800" dirty="0">
              <a:ln w="2540">
                <a:solidFill>
                  <a:srgbClr val="1FA1C3"/>
                </a:solidFill>
              </a:ln>
              <a:gradFill>
                <a:gsLst>
                  <a:gs pos="100000">
                    <a:srgbClr val="4266B2"/>
                  </a:gs>
                  <a:gs pos="0">
                    <a:srgbClr val="7ECCD7"/>
                  </a:gs>
                  <a:gs pos="51000">
                    <a:srgbClr val="629DBF"/>
                  </a:gs>
                </a:gsLst>
                <a:lin ang="5640000" scaled="0"/>
              </a:gradFill>
              <a:effectLst>
                <a:innerShdw blurRad="17780" dist="101600" dir="12120000">
                  <a:srgbClr val="324274">
                    <a:alpha val="71000"/>
                  </a:srgbClr>
                </a:innerShdw>
              </a:effectLst>
              <a:latin typeface="汉仪醒示体简" panose="02010600000101010101" charset="-122"/>
              <a:ea typeface="汉仪醒示体简" panose="0201060000010101010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395089" y="1747530"/>
            <a:ext cx="6686720" cy="1461780"/>
          </a:xfrm>
        </p:spPr>
        <p:txBody>
          <a:bodyPr>
            <a:normAutofit/>
          </a:bodyPr>
          <a:lstStyle/>
          <a:p>
            <a:r>
              <a:rPr lang="en-US" altLang="zh-CN" dirty="0" err="1">
                <a:sym typeface="+mn-ea"/>
              </a:rPr>
              <a:t>推荐算法</a:t>
            </a:r>
            <a:endParaRPr lang="en-US" dirty="0"/>
          </a:p>
        </p:txBody>
      </p:sp>
      <p:sp>
        <p:nvSpPr>
          <p:cNvPr id="2" name="TextBox 1"/>
          <p:cNvSpPr txBox="1"/>
          <p:nvPr/>
        </p:nvSpPr>
        <p:spPr>
          <a:xfrm>
            <a:off x="2615212" y="2224585"/>
            <a:ext cx="1440000" cy="903490"/>
          </a:xfrm>
          <a:prstGeom prst="rect">
            <a:avLst/>
          </a:prstGeom>
          <a:noFill/>
        </p:spPr>
        <p:txBody>
          <a:bodyPr wrap="square" rtlCol="0" anchor="ctr">
            <a:normAutofit/>
          </a:bodyPr>
          <a:lstStyle/>
          <a:p>
            <a:pPr algn="ctr"/>
            <a:r>
              <a:rPr lang="en-US" altLang="zh-CN" sz="4800" b="1" dirty="0">
                <a:solidFill>
                  <a:schemeClr val="accent1"/>
                </a:solidFill>
              </a:rPr>
              <a:t>05</a:t>
            </a:r>
            <a:endParaRPr lang="zh-CN" altLang="en-US" sz="4800" b="1" dirty="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data/temp/40799553-c8a7-11ef-abd3-b68812d8daf2.jpg@base@tag=imgScale&amp;m=1&amp;w=3384&amp;h=1904&amp;q=9540799553-c8a7-11ef-abd3-b68812d8daf2"/>
          <p:cNvPicPr>
            <a:picLocks noChangeAspect="1"/>
          </p:cNvPicPr>
          <p:nvPr>
            <p:custDataLst>
              <p:tags r:id="rId1"/>
            </p:custDataLst>
          </p:nvPr>
        </p:nvPicPr>
        <p:blipFill>
          <a:blip r:embed="rId2"/>
          <a:srcRect t="7949" b="794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单圆角 1"/>
          <p:cNvSpPr/>
          <p:nvPr>
            <p:custDataLst>
              <p:tags r:id="rId3"/>
            </p:custDataLst>
          </p:nvPr>
        </p:nvSpPr>
        <p:spPr>
          <a:xfrm flipH="1">
            <a:off x="696913" y="3074459"/>
            <a:ext cx="11495087" cy="3793066"/>
          </a:xfrm>
          <a:prstGeom prst="round1Rect">
            <a:avLst>
              <a:gd name="adj" fmla="val 18129"/>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 name="标题 16"/>
          <p:cNvSpPr>
            <a:spLocks noGrp="1"/>
          </p:cNvSpPr>
          <p:nvPr>
            <p:ph type="title"/>
            <p:custDataLst>
              <p:tags r:id="rId4"/>
            </p:custDataLst>
          </p:nvPr>
        </p:nvSpPr>
        <p:spPr>
          <a:xfrm>
            <a:off x="1209040" y="3648710"/>
            <a:ext cx="10625455" cy="720090"/>
          </a:xfrm>
        </p:spPr>
        <p:txBody>
          <a:bodyPr/>
          <a:lstStyle/>
          <a:p>
            <a:r>
              <a:rPr lang="zh-CN" altLang="en-US" sz="4000"/>
              <a:t>推荐算法基本思路</a:t>
            </a:r>
            <a:endParaRPr lang="zh-CN" altLang="en-US" sz="4000"/>
          </a:p>
        </p:txBody>
      </p:sp>
      <p:sp>
        <p:nvSpPr>
          <p:cNvPr id="3" name="矩形 2"/>
          <p:cNvSpPr/>
          <p:nvPr>
            <p:custDataLst>
              <p:tags r:id="rId5"/>
            </p:custDataLst>
          </p:nvPr>
        </p:nvSpPr>
        <p:spPr>
          <a:xfrm>
            <a:off x="5087727" y="5036820"/>
            <a:ext cx="3120754" cy="1059170"/>
          </a:xfrm>
          <a:prstGeom prst="rect">
            <a:avLst/>
          </a:prstGeom>
          <a:noFill/>
        </p:spPr>
        <p:txBody>
          <a:bodyPr wrap="square" lIns="0" tIns="0" rIns="0" bIns="0" rtlCol="0" anchor="t" anchorCtr="0">
            <a:noAutofit/>
          </a:bodyPr>
          <a:p>
            <a:pPr>
              <a:lnSpc>
                <a:spcPct val="140000"/>
              </a:lnSpc>
              <a:spcBef>
                <a:spcPct val="0"/>
              </a:spcBef>
              <a:spcAft>
                <a:spcPct val="0"/>
              </a:spcAft>
            </a:pPr>
            <a:r>
              <a:rPr lang="zh-CN" altLang="en-US" sz="1200">
                <a:ln>
                  <a:noFill/>
                  <a:prstDash val="sysDot"/>
                </a:ln>
                <a:solidFill>
                  <a:schemeClr val="tx1">
                    <a:lumMod val="85000"/>
                    <a:lumOff val="15000"/>
                  </a:schemeClr>
                </a:solidFill>
                <a:latin typeface="+mn-ea"/>
                <a:cs typeface="+mn-ea"/>
              </a:rPr>
              <a:t>推荐系统通常基于用户的历史数据和行为模式，运用机器学习算法预测用户可能感兴趣的新项目，并以此生成个性化推荐列表。</a:t>
            </a:r>
            <a:endParaRPr lang="zh-CN" altLang="en-US" sz="1200">
              <a:ln>
                <a:noFill/>
                <a:prstDash val="sysDot"/>
              </a:ln>
              <a:solidFill>
                <a:schemeClr val="tx1">
                  <a:lumMod val="85000"/>
                  <a:lumOff val="15000"/>
                </a:schemeClr>
              </a:solidFill>
              <a:latin typeface="+mn-ea"/>
              <a:cs typeface="+mn-ea"/>
            </a:endParaRPr>
          </a:p>
        </p:txBody>
      </p:sp>
      <p:sp>
        <p:nvSpPr>
          <p:cNvPr id="4" name="矩形 3"/>
          <p:cNvSpPr/>
          <p:nvPr>
            <p:custDataLst>
              <p:tags r:id="rId6"/>
            </p:custDataLst>
          </p:nvPr>
        </p:nvSpPr>
        <p:spPr>
          <a:xfrm>
            <a:off x="5515717" y="4653280"/>
            <a:ext cx="2692651" cy="331470"/>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2"/>
                </a:solidFill>
                <a:latin typeface="+mn-ea"/>
                <a:cs typeface="+mn-ea"/>
              </a:rPr>
              <a:t>推荐系统的工作原理</a:t>
            </a:r>
            <a:endParaRPr lang="zh-CN" altLang="en-US" sz="1600" b="1">
              <a:solidFill>
                <a:schemeClr val="accent2"/>
              </a:solidFill>
              <a:latin typeface="+mn-ea"/>
              <a:cs typeface="+mn-ea"/>
            </a:endParaRPr>
          </a:p>
        </p:txBody>
      </p:sp>
      <p:sp>
        <p:nvSpPr>
          <p:cNvPr id="11" name="矩形 10"/>
          <p:cNvSpPr/>
          <p:nvPr>
            <p:custDataLst>
              <p:tags r:id="rId7"/>
            </p:custDataLst>
          </p:nvPr>
        </p:nvSpPr>
        <p:spPr>
          <a:xfrm>
            <a:off x="8716117" y="5036820"/>
            <a:ext cx="3120754" cy="1059170"/>
          </a:xfrm>
          <a:prstGeom prst="rect">
            <a:avLst/>
          </a:prstGeom>
          <a:noFill/>
        </p:spPr>
        <p:txBody>
          <a:bodyPr wrap="square" lIns="0" tIns="0" rIns="0" bIns="0" rtlCol="0" anchor="t" anchorCtr="0">
            <a:noAutofit/>
          </a:bodyPr>
          <a:p>
            <a:pP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用户行为数据是推荐算法的核心，包括用户浏览、购买、评分等交互信息，这些数据帮助算法理解用户偏好并优化推荐结果。</a:t>
            </a:r>
            <a:endParaRPr lang="zh-CN" altLang="en-US" sz="1200" dirty="0">
              <a:ln>
                <a:noFill/>
                <a:prstDash val="sysDot"/>
              </a:ln>
              <a:solidFill>
                <a:schemeClr val="tx1">
                  <a:lumMod val="85000"/>
                  <a:lumOff val="15000"/>
                </a:schemeClr>
              </a:solidFill>
              <a:latin typeface="+mn-ea"/>
              <a:cs typeface="+mn-ea"/>
            </a:endParaRPr>
          </a:p>
        </p:txBody>
      </p:sp>
      <p:sp>
        <p:nvSpPr>
          <p:cNvPr id="12" name="矩形 11"/>
          <p:cNvSpPr/>
          <p:nvPr>
            <p:custDataLst>
              <p:tags r:id="rId8"/>
            </p:custDataLst>
          </p:nvPr>
        </p:nvSpPr>
        <p:spPr>
          <a:xfrm>
            <a:off x="9144107" y="4653280"/>
            <a:ext cx="2692652" cy="331470"/>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用户行为数据的重要性</a:t>
            </a:r>
            <a:endParaRPr lang="zh-CN" altLang="en-US" sz="1600" b="1">
              <a:solidFill>
                <a:schemeClr val="accent1"/>
              </a:solidFill>
              <a:latin typeface="+mn-ea"/>
              <a:cs typeface="+mn-ea"/>
            </a:endParaRPr>
          </a:p>
        </p:txBody>
      </p:sp>
      <p:sp>
        <p:nvSpPr>
          <p:cNvPr id="13" name="矩形 12"/>
          <p:cNvSpPr/>
          <p:nvPr>
            <p:custDataLst>
              <p:tags r:id="rId9"/>
            </p:custDataLst>
          </p:nvPr>
        </p:nvSpPr>
        <p:spPr>
          <a:xfrm>
            <a:off x="1459337" y="5036820"/>
            <a:ext cx="3121025" cy="1059180"/>
          </a:xfrm>
          <a:prstGeom prst="rect">
            <a:avLst/>
          </a:prstGeom>
          <a:noFill/>
        </p:spPr>
        <p:txBody>
          <a:bodyPr wrap="square" lIns="0" tIns="0" rIns="0" bIns="0" rtlCol="0" anchor="t" anchorCtr="0">
            <a:noAutofit/>
          </a:bodyPr>
          <a:p>
            <a:pP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用户推荐算法旨在通过分析用户行为和偏好，为用户推荐可能感兴趣的商品或内容，广泛应用于电商、视频流媒体等服务中。</a:t>
            </a:r>
            <a:endParaRPr lang="zh-CN" altLang="en-US" sz="1200" dirty="0">
              <a:ln>
                <a:noFill/>
                <a:prstDash val="sysDot"/>
              </a:ln>
              <a:solidFill>
                <a:schemeClr val="tx1">
                  <a:lumMod val="85000"/>
                  <a:lumOff val="15000"/>
                </a:schemeClr>
              </a:solidFill>
              <a:latin typeface="+mn-ea"/>
              <a:cs typeface="+mn-ea"/>
            </a:endParaRPr>
          </a:p>
        </p:txBody>
      </p:sp>
      <p:sp>
        <p:nvSpPr>
          <p:cNvPr id="14" name="矩形 13"/>
          <p:cNvSpPr/>
          <p:nvPr>
            <p:custDataLst>
              <p:tags r:id="rId10"/>
            </p:custDataLst>
          </p:nvPr>
        </p:nvSpPr>
        <p:spPr>
          <a:xfrm>
            <a:off x="1887327" y="4653280"/>
            <a:ext cx="2692400" cy="331470"/>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算法目标与应用场景</a:t>
            </a:r>
            <a:endParaRPr lang="zh-CN" altLang="en-US" sz="1600" b="1">
              <a:solidFill>
                <a:schemeClr val="accent1"/>
              </a:solidFill>
              <a:latin typeface="+mn-ea"/>
              <a:cs typeface="+mn-ea"/>
            </a:endParaRPr>
          </a:p>
        </p:txBody>
      </p:sp>
      <p:sp>
        <p:nvSpPr>
          <p:cNvPr id="15" name="矩形 14"/>
          <p:cNvSpPr/>
          <p:nvPr>
            <p:custDataLst>
              <p:tags r:id="rId11"/>
            </p:custDataLst>
          </p:nvPr>
        </p:nvSpPr>
        <p:spPr>
          <a:xfrm>
            <a:off x="1459337" y="4654550"/>
            <a:ext cx="427990" cy="331470"/>
          </a:xfrm>
          <a:prstGeom prst="rect">
            <a:avLst/>
          </a:prstGeom>
          <a:noFill/>
        </p:spPr>
        <p:txBody>
          <a:bodyPr wrap="none" lIns="0" tIns="0" rIns="0" bIns="0" rtlCol="0" anchor="b">
            <a:noAutofit/>
          </a:bodyPr>
          <a:p>
            <a:pPr>
              <a:spcBef>
                <a:spcPct val="0"/>
              </a:spcBef>
              <a:spcAft>
                <a:spcPct val="0"/>
              </a:spcAft>
            </a:pPr>
            <a:r>
              <a:rPr lang="en-US" altLang="zh-CN" sz="1600" b="1">
                <a:solidFill>
                  <a:schemeClr val="accent1"/>
                </a:solidFill>
                <a:latin typeface="+mn-ea"/>
                <a:cs typeface="+mn-ea"/>
              </a:rPr>
              <a:t>01、</a:t>
            </a:r>
            <a:endParaRPr lang="en-US" altLang="zh-CN" sz="1600" b="1">
              <a:solidFill>
                <a:schemeClr val="accent1"/>
              </a:solidFill>
              <a:latin typeface="+mn-ea"/>
              <a:cs typeface="+mn-ea"/>
            </a:endParaRPr>
          </a:p>
        </p:txBody>
      </p:sp>
      <p:sp>
        <p:nvSpPr>
          <p:cNvPr id="25" name="矩形 24"/>
          <p:cNvSpPr/>
          <p:nvPr>
            <p:custDataLst>
              <p:tags r:id="rId12"/>
            </p:custDataLst>
          </p:nvPr>
        </p:nvSpPr>
        <p:spPr>
          <a:xfrm>
            <a:off x="5087727" y="4654550"/>
            <a:ext cx="427687" cy="331470"/>
          </a:xfrm>
          <a:prstGeom prst="rect">
            <a:avLst/>
          </a:prstGeom>
          <a:noFill/>
        </p:spPr>
        <p:txBody>
          <a:bodyPr wrap="none" lIns="0" tIns="0" rIns="0" bIns="0" rtlCol="0" anchor="b">
            <a:noAutofit/>
          </a:bodyPr>
          <a:p>
            <a:pPr>
              <a:spcBef>
                <a:spcPct val="0"/>
              </a:spcBef>
              <a:spcAft>
                <a:spcPct val="0"/>
              </a:spcAft>
            </a:pPr>
            <a:r>
              <a:rPr lang="en-US" altLang="zh-CN" sz="1600" b="1">
                <a:solidFill>
                  <a:schemeClr val="accent2"/>
                </a:solidFill>
                <a:latin typeface="+mn-ea"/>
                <a:cs typeface="+mn-ea"/>
              </a:rPr>
              <a:t>02、</a:t>
            </a:r>
            <a:endParaRPr lang="en-US" altLang="zh-CN" sz="1600" b="1">
              <a:solidFill>
                <a:schemeClr val="accent2"/>
              </a:solidFill>
              <a:latin typeface="+mn-ea"/>
              <a:cs typeface="+mn-ea"/>
            </a:endParaRPr>
          </a:p>
        </p:txBody>
      </p:sp>
      <p:sp>
        <p:nvSpPr>
          <p:cNvPr id="26" name="矩形 25"/>
          <p:cNvSpPr/>
          <p:nvPr>
            <p:custDataLst>
              <p:tags r:id="rId13"/>
            </p:custDataLst>
          </p:nvPr>
        </p:nvSpPr>
        <p:spPr>
          <a:xfrm>
            <a:off x="8716117" y="4654550"/>
            <a:ext cx="427687" cy="331470"/>
          </a:xfrm>
          <a:prstGeom prst="rect">
            <a:avLst/>
          </a:prstGeom>
          <a:noFill/>
        </p:spPr>
        <p:txBody>
          <a:bodyPr wrap="none" lIns="0" tIns="0" rIns="0" bIns="0" rtlCol="0" anchor="b">
            <a:noAutofit/>
          </a:bodyPr>
          <a:p>
            <a:pPr>
              <a:spcBef>
                <a:spcPct val="0"/>
              </a:spcBef>
              <a:spcAft>
                <a:spcPct val="0"/>
              </a:spcAft>
            </a:pPr>
            <a:r>
              <a:rPr lang="en-US" altLang="zh-CN" sz="1600" b="1">
                <a:solidFill>
                  <a:schemeClr val="accent1"/>
                </a:solidFill>
                <a:latin typeface="+mn-ea"/>
                <a:cs typeface="+mn-ea"/>
              </a:rPr>
              <a:t>03、</a:t>
            </a:r>
            <a:endParaRPr lang="en-US" altLang="zh-CN" sz="1600" b="1">
              <a:solidFill>
                <a:schemeClr val="accent1"/>
              </a:solidFill>
              <a:latin typeface="+mn-ea"/>
              <a:cs typeface="+mn-ea"/>
            </a:endParaRPr>
          </a:p>
        </p:txBody>
      </p:sp>
      <p:sp>
        <p:nvSpPr>
          <p:cNvPr id="16" name="矩形 15"/>
          <p:cNvSpPr/>
          <p:nvPr>
            <p:custDataLst>
              <p:tags r:id="rId14"/>
            </p:custDataLst>
          </p:nvPr>
        </p:nvSpPr>
        <p:spPr>
          <a:xfrm>
            <a:off x="1210417" y="4730750"/>
            <a:ext cx="36195" cy="128778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矩形 23"/>
          <p:cNvSpPr/>
          <p:nvPr>
            <p:custDataLst>
              <p:tags r:id="rId15"/>
            </p:custDataLst>
          </p:nvPr>
        </p:nvSpPr>
        <p:spPr>
          <a:xfrm>
            <a:off x="4836267" y="4730750"/>
            <a:ext cx="36195" cy="128778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矩形 26"/>
          <p:cNvSpPr/>
          <p:nvPr>
            <p:custDataLst>
              <p:tags r:id="rId16"/>
            </p:custDataLst>
          </p:nvPr>
        </p:nvSpPr>
        <p:spPr>
          <a:xfrm>
            <a:off x="8462117" y="4730750"/>
            <a:ext cx="36195" cy="128778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7"/>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694800" y="360000"/>
            <a:ext cx="5105707" cy="720000"/>
          </a:xfrm>
        </p:spPr>
        <p:txBody>
          <a:bodyPr lIns="0" tIns="0" rIns="0" bIns="0" anchor="b">
            <a:normAutofit/>
          </a:bodyPr>
          <a:lstStyle/>
          <a:p>
            <a:pPr algn="l"/>
            <a:r>
              <a:rPr lang="zh-CN" altLang="en-US" dirty="0"/>
              <a:t>推荐池的构建</a:t>
            </a:r>
            <a:endParaRPr lang="zh-CN" altLang="en-US" dirty="0"/>
          </a:p>
        </p:txBody>
      </p:sp>
      <p:pic>
        <p:nvPicPr>
          <p:cNvPr id="2" name="图片 1" descr="/data/temp/404af3a5-c8a7-11ef-8847-e6f0b1468b1f.jpg404af3a5-c8a7-11ef-8847-e6f0b1468b1f"/>
          <p:cNvPicPr>
            <a:picLocks noChangeAspect="1"/>
          </p:cNvPicPr>
          <p:nvPr>
            <p:custDataLst>
              <p:tags r:id="rId2"/>
            </p:custDataLst>
          </p:nvPr>
        </p:nvPicPr>
        <p:blipFill>
          <a:blip r:embed="rId3"/>
          <a:srcRect l="9106" r="9106"/>
          <a:stretch>
            <a:fillRect/>
          </a:stretch>
        </p:blipFill>
        <p:spPr>
          <a:xfrm>
            <a:off x="6205775" y="990575"/>
            <a:ext cx="5290980" cy="5175300"/>
          </a:xfrm>
          <a:custGeom>
            <a:avLst/>
            <a:gdLst/>
            <a:ahLst/>
            <a:cxnLst>
              <a:cxn ang="3">
                <a:pos x="hc" y="t"/>
              </a:cxn>
              <a:cxn ang="cd2">
                <a:pos x="l" y="vc"/>
              </a:cxn>
              <a:cxn ang="cd4">
                <a:pos x="hc" y="b"/>
              </a:cxn>
              <a:cxn ang="0">
                <a:pos x="r" y="vc"/>
              </a:cxn>
            </a:cxnLst>
            <a:rect l="l" t="t" r="r" b="b"/>
            <a:pathLst>
              <a:path w="8332" h="8150">
                <a:moveTo>
                  <a:pt x="4232" y="780"/>
                </a:moveTo>
                <a:lnTo>
                  <a:pt x="6216" y="780"/>
                </a:lnTo>
                <a:lnTo>
                  <a:pt x="6216" y="8150"/>
                </a:lnTo>
                <a:lnTo>
                  <a:pt x="4232" y="8150"/>
                </a:lnTo>
                <a:lnTo>
                  <a:pt x="4232" y="780"/>
                </a:lnTo>
                <a:close/>
                <a:moveTo>
                  <a:pt x="0" y="780"/>
                </a:moveTo>
                <a:lnTo>
                  <a:pt x="1984" y="780"/>
                </a:lnTo>
                <a:lnTo>
                  <a:pt x="1984" y="8150"/>
                </a:lnTo>
                <a:lnTo>
                  <a:pt x="0" y="8150"/>
                </a:lnTo>
                <a:lnTo>
                  <a:pt x="0" y="780"/>
                </a:lnTo>
                <a:close/>
                <a:moveTo>
                  <a:pt x="6348" y="0"/>
                </a:moveTo>
                <a:lnTo>
                  <a:pt x="8332" y="0"/>
                </a:lnTo>
                <a:lnTo>
                  <a:pt x="8332" y="7370"/>
                </a:lnTo>
                <a:lnTo>
                  <a:pt x="6348" y="7370"/>
                </a:lnTo>
                <a:lnTo>
                  <a:pt x="6348" y="0"/>
                </a:lnTo>
                <a:close/>
                <a:moveTo>
                  <a:pt x="2116" y="0"/>
                </a:moveTo>
                <a:lnTo>
                  <a:pt x="4100" y="0"/>
                </a:lnTo>
                <a:lnTo>
                  <a:pt x="4100" y="7370"/>
                </a:lnTo>
                <a:lnTo>
                  <a:pt x="2116" y="7370"/>
                </a:lnTo>
                <a:lnTo>
                  <a:pt x="2116" y="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3" name="矩形 2"/>
          <p:cNvSpPr/>
          <p:nvPr>
            <p:custDataLst>
              <p:tags r:id="rId4"/>
            </p:custDataLst>
          </p:nvPr>
        </p:nvSpPr>
        <p:spPr>
          <a:xfrm>
            <a:off x="690692" y="1995613"/>
            <a:ext cx="3393181" cy="951971"/>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dirty="0">
                <a:solidFill>
                  <a:schemeClr val="tx1">
                    <a:lumMod val="85000"/>
                    <a:lumOff val="15000"/>
                  </a:schemeClr>
                </a:solidFill>
                <a:latin typeface="+mn-ea"/>
                <a:cs typeface="+mn-ea"/>
              </a:rPr>
              <a:t>推荐池的规模计算依赖于用户基数、项目种类和历史数据量，通过统计分析确定推荐池的合理大小，以平衡推荐质量和系统性能。</a:t>
            </a:r>
            <a:endParaRPr lang="zh-CN" altLang="en-US" sz="1200" dirty="0">
              <a:solidFill>
                <a:schemeClr val="tx1">
                  <a:lumMod val="85000"/>
                  <a:lumOff val="15000"/>
                </a:schemeClr>
              </a:solidFill>
              <a:latin typeface="+mn-ea"/>
              <a:cs typeface="+mn-ea"/>
            </a:endParaRPr>
          </a:p>
        </p:txBody>
      </p:sp>
      <p:sp>
        <p:nvSpPr>
          <p:cNvPr id="4" name="矩形 3"/>
          <p:cNvSpPr/>
          <p:nvPr>
            <p:custDataLst>
              <p:tags r:id="rId5"/>
            </p:custDataLst>
          </p:nvPr>
        </p:nvSpPr>
        <p:spPr>
          <a:xfrm>
            <a:off x="690692" y="1641243"/>
            <a:ext cx="3389370" cy="329015"/>
          </a:xfrm>
          <a:prstGeom prst="rect">
            <a:avLst/>
          </a:prstGeom>
          <a:noFill/>
        </p:spPr>
        <p:txBody>
          <a:bodyPr wrap="square" lIns="0" tIns="0" rIns="0" bIns="0" rtlCol="0" anchor="ctr" anchorCtr="0">
            <a:noAutofit/>
          </a:bodyPr>
          <a:p>
            <a:pPr>
              <a:spcBef>
                <a:spcPct val="0"/>
              </a:spcBef>
              <a:spcAft>
                <a:spcPct val="0"/>
              </a:spcAft>
            </a:pPr>
            <a:r>
              <a:rPr lang="zh-CN" altLang="en-US" b="1" dirty="0">
                <a:solidFill>
                  <a:schemeClr val="accent1"/>
                </a:solidFill>
                <a:latin typeface="+mn-ea"/>
                <a:cs typeface="+mn-ea"/>
              </a:rPr>
              <a:t>规模计算方法</a:t>
            </a:r>
            <a:endParaRPr lang="zh-CN" altLang="en-US" b="1" dirty="0">
              <a:solidFill>
                <a:schemeClr val="accent1"/>
              </a:solidFill>
              <a:latin typeface="+mn-ea"/>
              <a:cs typeface="+mn-ea"/>
            </a:endParaRPr>
          </a:p>
        </p:txBody>
      </p:sp>
      <p:sp>
        <p:nvSpPr>
          <p:cNvPr id="8" name="矩形 7"/>
          <p:cNvSpPr/>
          <p:nvPr>
            <p:custDataLst>
              <p:tags r:id="rId6"/>
            </p:custDataLst>
          </p:nvPr>
        </p:nvSpPr>
        <p:spPr>
          <a:xfrm>
            <a:off x="690692" y="3431507"/>
            <a:ext cx="3393181" cy="951971"/>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a:solidFill>
                  <a:schemeClr val="tx1">
                    <a:lumMod val="85000"/>
                    <a:lumOff val="15000"/>
                  </a:schemeClr>
                </a:solidFill>
                <a:latin typeface="+mn-ea"/>
                <a:cs typeface="+mn-ea"/>
              </a:rPr>
              <a:t>候选集构建策略涉及如何从大量项目中筛选出一小部分作为推荐候选，这通常基于项目流行度、用户历史偏好和实时数据。</a:t>
            </a:r>
            <a:endParaRPr lang="zh-CN" altLang="en-US" sz="1200">
              <a:solidFill>
                <a:schemeClr val="tx1">
                  <a:lumMod val="85000"/>
                  <a:lumOff val="15000"/>
                </a:schemeClr>
              </a:solidFill>
              <a:latin typeface="+mn-ea"/>
              <a:cs typeface="+mn-ea"/>
            </a:endParaRPr>
          </a:p>
        </p:txBody>
      </p:sp>
      <p:sp>
        <p:nvSpPr>
          <p:cNvPr id="9" name="矩形 8"/>
          <p:cNvSpPr/>
          <p:nvPr>
            <p:custDataLst>
              <p:tags r:id="rId7"/>
            </p:custDataLst>
          </p:nvPr>
        </p:nvSpPr>
        <p:spPr>
          <a:xfrm>
            <a:off x="690692" y="3066976"/>
            <a:ext cx="3389370" cy="328966"/>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rPr>
              <a:t>候选集构建策略</a:t>
            </a:r>
            <a:endParaRPr lang="zh-CN" altLang="en-US" b="1">
              <a:solidFill>
                <a:schemeClr val="accent1"/>
              </a:solidFill>
              <a:latin typeface="+mn-ea"/>
              <a:cs typeface="+mn-ea"/>
            </a:endParaRPr>
          </a:p>
        </p:txBody>
      </p:sp>
      <p:sp>
        <p:nvSpPr>
          <p:cNvPr id="13" name="矩形 12"/>
          <p:cNvSpPr/>
          <p:nvPr>
            <p:custDataLst>
              <p:tags r:id="rId8"/>
            </p:custDataLst>
          </p:nvPr>
        </p:nvSpPr>
        <p:spPr>
          <a:xfrm>
            <a:off x="690692" y="4867401"/>
            <a:ext cx="3393181" cy="951971"/>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a:solidFill>
                  <a:schemeClr val="tx1">
                    <a:lumMod val="85000"/>
                    <a:lumOff val="15000"/>
                  </a:schemeClr>
                </a:solidFill>
                <a:latin typeface="+mn-ea"/>
                <a:cs typeface="+mn-ea"/>
              </a:rPr>
              <a:t>数据筛选与优化是确保推荐池质量的关键步骤，包括去除重复或质量低下的项目，以及根据用户反馈不断调整推荐策略。</a:t>
            </a:r>
            <a:endParaRPr lang="zh-CN" altLang="en-US" sz="1200">
              <a:solidFill>
                <a:schemeClr val="tx1">
                  <a:lumMod val="85000"/>
                  <a:lumOff val="15000"/>
                </a:schemeClr>
              </a:solidFill>
              <a:latin typeface="+mn-ea"/>
              <a:cs typeface="+mn-ea"/>
            </a:endParaRPr>
          </a:p>
        </p:txBody>
      </p:sp>
      <p:sp>
        <p:nvSpPr>
          <p:cNvPr id="14" name="矩形 13"/>
          <p:cNvSpPr/>
          <p:nvPr>
            <p:custDataLst>
              <p:tags r:id="rId9"/>
            </p:custDataLst>
          </p:nvPr>
        </p:nvSpPr>
        <p:spPr>
          <a:xfrm>
            <a:off x="690692" y="4492710"/>
            <a:ext cx="3389370" cy="328966"/>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rPr>
              <a:t>数据筛选与优化</a:t>
            </a:r>
            <a:endParaRPr lang="zh-CN" altLang="en-US" b="1">
              <a:solidFill>
                <a:schemeClr val="accent1"/>
              </a:solidFill>
              <a:latin typeface="+mn-ea"/>
              <a:cs typeface="+mn-ea"/>
            </a:endParaRPr>
          </a:p>
        </p:txBody>
      </p:sp>
    </p:spTree>
    <p:custDataLst>
      <p:tags r:id="rId10"/>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custDataLst>
              <p:tags r:id="rId1"/>
            </p:custDataLst>
          </p:nvPr>
        </p:nvSpPr>
        <p:spPr/>
        <p:txBody>
          <a:bodyPr/>
          <a:p>
            <a:r>
              <a:rPr lang="zh-CN" altLang="en-US" dirty="0"/>
              <a:t>用户推荐算法概述</a:t>
            </a:r>
            <a:endParaRPr lang="zh-CN" altLang="en-US" dirty="0"/>
          </a:p>
        </p:txBody>
      </p:sp>
      <p:sp>
        <p:nvSpPr>
          <p:cNvPr id="3" name="任意多边形: 形状 16"/>
          <p:cNvSpPr/>
          <p:nvPr>
            <p:custDataLst>
              <p:tags r:id="rId2"/>
            </p:custDataLst>
          </p:nvPr>
        </p:nvSpPr>
        <p:spPr>
          <a:xfrm rot="2700000">
            <a:off x="1136065" y="1966052"/>
            <a:ext cx="1699816" cy="1711787"/>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 name="任意多边形: 形状 67"/>
          <p:cNvSpPr/>
          <p:nvPr>
            <p:custDataLst>
              <p:tags r:id="rId3"/>
            </p:custDataLst>
          </p:nvPr>
        </p:nvSpPr>
        <p:spPr>
          <a:xfrm rot="2700000">
            <a:off x="3863459" y="1965413"/>
            <a:ext cx="1699829" cy="1711971"/>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6" name="任意多边形: 形状 70"/>
          <p:cNvSpPr/>
          <p:nvPr>
            <p:custDataLst>
              <p:tags r:id="rId4"/>
            </p:custDataLst>
          </p:nvPr>
        </p:nvSpPr>
        <p:spPr>
          <a:xfrm rot="2700000">
            <a:off x="6594689" y="1966052"/>
            <a:ext cx="1699816" cy="1711787"/>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任意多边形: 形状 73"/>
          <p:cNvSpPr/>
          <p:nvPr>
            <p:custDataLst>
              <p:tags r:id="rId5"/>
            </p:custDataLst>
          </p:nvPr>
        </p:nvSpPr>
        <p:spPr>
          <a:xfrm rot="2700000">
            <a:off x="9320805" y="1966052"/>
            <a:ext cx="1699816" cy="1711787"/>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 name="矩形 7"/>
          <p:cNvSpPr/>
          <p:nvPr>
            <p:custDataLst>
              <p:tags r:id="rId6"/>
            </p:custDataLst>
          </p:nvPr>
        </p:nvSpPr>
        <p:spPr>
          <a:xfrm>
            <a:off x="865753" y="3747677"/>
            <a:ext cx="2241525" cy="527259"/>
          </a:xfrm>
          <a:prstGeom prst="rect">
            <a:avLst/>
          </a:prstGeom>
          <a:noFill/>
        </p:spPr>
        <p:txBody>
          <a:bodyPr wrap="square" lIns="0" tIns="0" rIns="0" bIns="0" rtlCol="0" anchor="ctr" anchorCtr="0">
            <a:noAutofit/>
          </a:bodyPr>
          <a:p>
            <a:pPr algn="ctr">
              <a:spcBef>
                <a:spcPct val="0"/>
              </a:spcBef>
              <a:spcAft>
                <a:spcPct val="0"/>
              </a:spcAft>
            </a:pPr>
            <a:r>
              <a:rPr lang="zh-CN" altLang="en-US" sz="1600" b="1">
                <a:solidFill>
                  <a:schemeClr val="accent1"/>
                </a:solidFill>
                <a:latin typeface="+mn-ea"/>
                <a:cs typeface="+mn-ea"/>
              </a:rPr>
              <a:t>用户推荐算法的基本思路</a:t>
            </a:r>
            <a:endParaRPr lang="zh-CN" altLang="en-US" sz="1600" b="1">
              <a:solidFill>
                <a:schemeClr val="accent1"/>
              </a:solidFill>
              <a:latin typeface="+mn-ea"/>
              <a:cs typeface="+mn-ea"/>
            </a:endParaRPr>
          </a:p>
        </p:txBody>
      </p:sp>
      <p:sp>
        <p:nvSpPr>
          <p:cNvPr id="12" name="矩形 11"/>
          <p:cNvSpPr/>
          <p:nvPr>
            <p:custDataLst>
              <p:tags r:id="rId7"/>
            </p:custDataLst>
          </p:nvPr>
        </p:nvSpPr>
        <p:spPr>
          <a:xfrm>
            <a:off x="865753" y="4384794"/>
            <a:ext cx="2241525" cy="1613253"/>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用户推荐算法的基本思路涉及利用用户的行为数据、关注点以及历史偏好，通过算法模型预测用户可能感兴趣的项目，并生成个性化推荐。</a:t>
            </a:r>
            <a:endParaRPr lang="zh-CN" altLang="en-US" sz="1200" dirty="0">
              <a:ln>
                <a:noFill/>
                <a:prstDash val="sysDot"/>
              </a:ln>
              <a:solidFill>
                <a:schemeClr val="tx1">
                  <a:lumMod val="85000"/>
                  <a:lumOff val="15000"/>
                </a:schemeClr>
              </a:solidFill>
              <a:latin typeface="+mn-ea"/>
              <a:cs typeface="+mn-ea"/>
            </a:endParaRPr>
          </a:p>
        </p:txBody>
      </p:sp>
      <p:pic>
        <p:nvPicPr>
          <p:cNvPr id="19" name="图片 18" descr="/data/temp/00981d41-c8a8-11ef-8698-deedabb13efa.jpg00981d41-c8a8-11ef-8698-deedabb13efa"/>
          <p:cNvPicPr>
            <a:picLocks noChangeAspect="1"/>
          </p:cNvPicPr>
          <p:nvPr>
            <p:custDataLst>
              <p:tags r:id="rId8"/>
            </p:custDataLst>
          </p:nvPr>
        </p:nvPicPr>
        <p:blipFill rotWithShape="1">
          <a:blip r:embed="rId9"/>
          <a:srcRect l="10268" r="10268"/>
          <a:stretch>
            <a:fillRect/>
          </a:stretch>
        </p:blipFill>
        <p:spPr>
          <a:xfrm>
            <a:off x="813353" y="1827382"/>
            <a:ext cx="2345253" cy="1661440"/>
          </a:xfrm>
          <a:custGeom>
            <a:avLst/>
            <a:gdLst>
              <a:gd name="connsiteX0" fmla="*/ 1169431 w 2330450"/>
              <a:gd name="connsiteY0" fmla="*/ 0 h 1650954"/>
              <a:gd name="connsiteX1" fmla="*/ 1226354 w 2330450"/>
              <a:gd name="connsiteY1" fmla="*/ 23578 h 1650954"/>
              <a:gd name="connsiteX2" fmla="*/ 2306872 w 2330450"/>
              <a:gd name="connsiteY2" fmla="*/ 1104097 h 1650954"/>
              <a:gd name="connsiteX3" fmla="*/ 2306872 w 2330450"/>
              <a:gd name="connsiteY3" fmla="*/ 1217944 h 1650954"/>
              <a:gd name="connsiteX4" fmla="*/ 1873862 w 2330450"/>
              <a:gd name="connsiteY4" fmla="*/ 1650954 h 1650954"/>
              <a:gd name="connsiteX5" fmla="*/ 448177 w 2330450"/>
              <a:gd name="connsiteY5" fmla="*/ 1650954 h 1650954"/>
              <a:gd name="connsiteX6" fmla="*/ 23578 w 2330450"/>
              <a:gd name="connsiteY6" fmla="*/ 1226355 h 1650954"/>
              <a:gd name="connsiteX7" fmla="*/ 23578 w 2330450"/>
              <a:gd name="connsiteY7" fmla="*/ 1112508 h 1650954"/>
              <a:gd name="connsiteX8" fmla="*/ 1112508 w 2330450"/>
              <a:gd name="connsiteY8" fmla="*/ 23578 h 1650954"/>
              <a:gd name="connsiteX9" fmla="*/ 1169431 w 2330450"/>
              <a:gd name="connsiteY9" fmla="*/ 0 h 165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0954">
                <a:moveTo>
                  <a:pt x="1169431" y="0"/>
                </a:moveTo>
                <a:cubicBezTo>
                  <a:pt x="1190033" y="0"/>
                  <a:pt x="1210635" y="7859"/>
                  <a:pt x="1226354" y="23578"/>
                </a:cubicBezTo>
                <a:lnTo>
                  <a:pt x="2306872" y="1104097"/>
                </a:lnTo>
                <a:cubicBezTo>
                  <a:pt x="2338310" y="1135535"/>
                  <a:pt x="2338310" y="1186507"/>
                  <a:pt x="2306872" y="1217944"/>
                </a:cubicBezTo>
                <a:lnTo>
                  <a:pt x="1873862" y="1650954"/>
                </a:lnTo>
                <a:lnTo>
                  <a:pt x="448177" y="1650954"/>
                </a:lnTo>
                <a:lnTo>
                  <a:pt x="23578" y="1226355"/>
                </a:lnTo>
                <a:cubicBezTo>
                  <a:pt x="-7859" y="1194917"/>
                  <a:pt x="-7859" y="1143946"/>
                  <a:pt x="23578" y="1112508"/>
                </a:cubicBezTo>
                <a:lnTo>
                  <a:pt x="1112508" y="23578"/>
                </a:lnTo>
                <a:cubicBezTo>
                  <a:pt x="1128227" y="7859"/>
                  <a:pt x="1148829" y="0"/>
                  <a:pt x="1169431" y="0"/>
                </a:cubicBezTo>
                <a:close/>
              </a:path>
            </a:pathLst>
          </a:custGeom>
          <a:ln w="3175">
            <a:solidFill>
              <a:schemeClr val="tx1">
                <a:lumMod val="40000"/>
                <a:lumOff val="60000"/>
                <a:alpha val="20000"/>
              </a:schemeClr>
            </a:solidFill>
          </a:ln>
        </p:spPr>
      </p:pic>
      <p:pic>
        <p:nvPicPr>
          <p:cNvPr id="20" name="图片 19" descr="/data/temp/00981f4e-c8a8-11ef-8698-deedabb13efa.jpg@base@tag=imgScale&amp;m=1&amp;w=647&amp;h=458&amp;q=9500981f4e-c8a8-11ef-8698-deedabb13efa"/>
          <p:cNvPicPr>
            <a:picLocks noChangeAspect="1"/>
          </p:cNvPicPr>
          <p:nvPr>
            <p:custDataLst>
              <p:tags r:id="rId10"/>
            </p:custDataLst>
          </p:nvPr>
        </p:nvPicPr>
        <p:blipFill rotWithShape="1">
          <a:blip r:embed="rId11"/>
          <a:srcRect l="14569" t="232" r="10256"/>
          <a:stretch>
            <a:fillRect/>
          </a:stretch>
        </p:blipFill>
        <p:spPr>
          <a:xfrm>
            <a:off x="8998094" y="1827382"/>
            <a:ext cx="2345253" cy="1661440"/>
          </a:xfrm>
          <a:custGeom>
            <a:avLst/>
            <a:gdLst>
              <a:gd name="connsiteX0" fmla="*/ 1169431 w 2330450"/>
              <a:gd name="connsiteY0" fmla="*/ 0 h 1650954"/>
              <a:gd name="connsiteX1" fmla="*/ 1226354 w 2330450"/>
              <a:gd name="connsiteY1" fmla="*/ 23578 h 1650954"/>
              <a:gd name="connsiteX2" fmla="*/ 2306872 w 2330450"/>
              <a:gd name="connsiteY2" fmla="*/ 1104097 h 1650954"/>
              <a:gd name="connsiteX3" fmla="*/ 2306872 w 2330450"/>
              <a:gd name="connsiteY3" fmla="*/ 1217944 h 1650954"/>
              <a:gd name="connsiteX4" fmla="*/ 1873862 w 2330450"/>
              <a:gd name="connsiteY4" fmla="*/ 1650954 h 1650954"/>
              <a:gd name="connsiteX5" fmla="*/ 448177 w 2330450"/>
              <a:gd name="connsiteY5" fmla="*/ 1650954 h 1650954"/>
              <a:gd name="connsiteX6" fmla="*/ 23578 w 2330450"/>
              <a:gd name="connsiteY6" fmla="*/ 1226355 h 1650954"/>
              <a:gd name="connsiteX7" fmla="*/ 23578 w 2330450"/>
              <a:gd name="connsiteY7" fmla="*/ 1112508 h 1650954"/>
              <a:gd name="connsiteX8" fmla="*/ 1112508 w 2330450"/>
              <a:gd name="connsiteY8" fmla="*/ 23578 h 1650954"/>
              <a:gd name="connsiteX9" fmla="*/ 1169431 w 2330450"/>
              <a:gd name="connsiteY9" fmla="*/ 0 h 165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0954">
                <a:moveTo>
                  <a:pt x="1169431" y="0"/>
                </a:moveTo>
                <a:cubicBezTo>
                  <a:pt x="1190033" y="0"/>
                  <a:pt x="1210635" y="7859"/>
                  <a:pt x="1226354" y="23578"/>
                </a:cubicBezTo>
                <a:lnTo>
                  <a:pt x="2306872" y="1104097"/>
                </a:lnTo>
                <a:cubicBezTo>
                  <a:pt x="2338310" y="1135535"/>
                  <a:pt x="2338310" y="1186507"/>
                  <a:pt x="2306872" y="1217944"/>
                </a:cubicBezTo>
                <a:lnTo>
                  <a:pt x="1873862" y="1650954"/>
                </a:lnTo>
                <a:lnTo>
                  <a:pt x="448177" y="1650954"/>
                </a:lnTo>
                <a:lnTo>
                  <a:pt x="23578" y="1226355"/>
                </a:lnTo>
                <a:cubicBezTo>
                  <a:pt x="-7859" y="1194917"/>
                  <a:pt x="-7859" y="1143946"/>
                  <a:pt x="23578" y="1112508"/>
                </a:cubicBezTo>
                <a:lnTo>
                  <a:pt x="1112508" y="23578"/>
                </a:lnTo>
                <a:cubicBezTo>
                  <a:pt x="1128226" y="7859"/>
                  <a:pt x="1148829" y="0"/>
                  <a:pt x="1169431" y="0"/>
                </a:cubicBezTo>
                <a:close/>
              </a:path>
            </a:pathLst>
          </a:custGeom>
          <a:ln w="3175">
            <a:solidFill>
              <a:schemeClr val="tx1">
                <a:lumMod val="40000"/>
                <a:lumOff val="60000"/>
                <a:alpha val="20000"/>
              </a:schemeClr>
            </a:solidFill>
          </a:ln>
        </p:spPr>
      </p:pic>
      <p:pic>
        <p:nvPicPr>
          <p:cNvPr id="21" name="图片 20" descr="/data/temp/00981e3b-c8a8-11ef-8698-deedabb13efa.jpg@base@tag=imgScale&amp;m=1&amp;w=647&amp;h=458&amp;q=9500981e3b-c8a8-11ef-8698-deedabb13efa"/>
          <p:cNvPicPr>
            <a:picLocks noChangeAspect="1"/>
          </p:cNvPicPr>
          <p:nvPr>
            <p:custDataLst>
              <p:tags r:id="rId12"/>
            </p:custDataLst>
          </p:nvPr>
        </p:nvPicPr>
        <p:blipFill>
          <a:blip r:embed="rId13"/>
          <a:srcRect t="10402" b="10402"/>
          <a:stretch>
            <a:fillRect/>
          </a:stretch>
        </p:blipFill>
        <p:spPr>
          <a:xfrm>
            <a:off x="6271977" y="1827382"/>
            <a:ext cx="2345253" cy="1661440"/>
          </a:xfrm>
          <a:custGeom>
            <a:avLst/>
            <a:gdLst>
              <a:gd name="connsiteX0" fmla="*/ 1169431 w 2330450"/>
              <a:gd name="connsiteY0" fmla="*/ 0 h 1650954"/>
              <a:gd name="connsiteX1" fmla="*/ 1226354 w 2330450"/>
              <a:gd name="connsiteY1" fmla="*/ 23578 h 1650954"/>
              <a:gd name="connsiteX2" fmla="*/ 2306872 w 2330450"/>
              <a:gd name="connsiteY2" fmla="*/ 1104097 h 1650954"/>
              <a:gd name="connsiteX3" fmla="*/ 2306872 w 2330450"/>
              <a:gd name="connsiteY3" fmla="*/ 1217944 h 1650954"/>
              <a:gd name="connsiteX4" fmla="*/ 1873862 w 2330450"/>
              <a:gd name="connsiteY4" fmla="*/ 1650954 h 1650954"/>
              <a:gd name="connsiteX5" fmla="*/ 448177 w 2330450"/>
              <a:gd name="connsiteY5" fmla="*/ 1650954 h 1650954"/>
              <a:gd name="connsiteX6" fmla="*/ 23579 w 2330450"/>
              <a:gd name="connsiteY6" fmla="*/ 1226355 h 1650954"/>
              <a:gd name="connsiteX7" fmla="*/ 23579 w 2330450"/>
              <a:gd name="connsiteY7" fmla="*/ 1112508 h 1650954"/>
              <a:gd name="connsiteX8" fmla="*/ 1112508 w 2330450"/>
              <a:gd name="connsiteY8" fmla="*/ 23578 h 1650954"/>
              <a:gd name="connsiteX9" fmla="*/ 1169431 w 2330450"/>
              <a:gd name="connsiteY9" fmla="*/ 0 h 165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0954">
                <a:moveTo>
                  <a:pt x="1169431" y="0"/>
                </a:moveTo>
                <a:cubicBezTo>
                  <a:pt x="1190033" y="0"/>
                  <a:pt x="1210635" y="7859"/>
                  <a:pt x="1226354" y="23578"/>
                </a:cubicBezTo>
                <a:lnTo>
                  <a:pt x="2306872" y="1104097"/>
                </a:lnTo>
                <a:cubicBezTo>
                  <a:pt x="2338310" y="1135535"/>
                  <a:pt x="2338310" y="1186507"/>
                  <a:pt x="2306872" y="1217944"/>
                </a:cubicBezTo>
                <a:lnTo>
                  <a:pt x="1873862" y="1650954"/>
                </a:lnTo>
                <a:lnTo>
                  <a:pt x="448177" y="1650954"/>
                </a:lnTo>
                <a:lnTo>
                  <a:pt x="23579" y="1226355"/>
                </a:lnTo>
                <a:cubicBezTo>
                  <a:pt x="-7859" y="1194917"/>
                  <a:pt x="-7859" y="1143946"/>
                  <a:pt x="23579" y="1112508"/>
                </a:cubicBezTo>
                <a:lnTo>
                  <a:pt x="1112508" y="23578"/>
                </a:lnTo>
                <a:cubicBezTo>
                  <a:pt x="1128227" y="7859"/>
                  <a:pt x="1148829" y="0"/>
                  <a:pt x="1169431" y="0"/>
                </a:cubicBezTo>
                <a:close/>
              </a:path>
            </a:pathLst>
          </a:custGeom>
          <a:ln w="3175">
            <a:solidFill>
              <a:schemeClr val="tx1">
                <a:lumMod val="40000"/>
                <a:lumOff val="60000"/>
                <a:alpha val="20000"/>
              </a:schemeClr>
            </a:solidFill>
          </a:ln>
        </p:spPr>
      </p:pic>
      <p:pic>
        <p:nvPicPr>
          <p:cNvPr id="22" name="图片 21" descr="/data/temp/00981e14-c8a8-11ef-8698-deedabb13efa.jpg@base@tag=imgScale&amp;m=1&amp;w=647&amp;h=458&amp;q=9500981e14-c8a8-11ef-8698-deedabb13efa"/>
          <p:cNvPicPr>
            <a:picLocks noChangeAspect="1"/>
          </p:cNvPicPr>
          <p:nvPr>
            <p:custDataLst>
              <p:tags r:id="rId14"/>
            </p:custDataLst>
          </p:nvPr>
        </p:nvPicPr>
        <p:blipFill rotWithShape="1">
          <a:blip r:embed="rId15"/>
          <a:srcRect t="5683" b="5683"/>
          <a:stretch>
            <a:fillRect/>
          </a:stretch>
        </p:blipFill>
        <p:spPr>
          <a:xfrm>
            <a:off x="3540748" y="1827382"/>
            <a:ext cx="2345253" cy="1661487"/>
          </a:xfrm>
          <a:custGeom>
            <a:avLst/>
            <a:gdLst>
              <a:gd name="connsiteX0" fmla="*/ 1169431 w 2330450"/>
              <a:gd name="connsiteY0" fmla="*/ 0 h 1651000"/>
              <a:gd name="connsiteX1" fmla="*/ 1226354 w 2330450"/>
              <a:gd name="connsiteY1" fmla="*/ 23579 h 1651000"/>
              <a:gd name="connsiteX2" fmla="*/ 2306872 w 2330450"/>
              <a:gd name="connsiteY2" fmla="*/ 1104128 h 1651000"/>
              <a:gd name="connsiteX3" fmla="*/ 2306872 w 2330450"/>
              <a:gd name="connsiteY3" fmla="*/ 1217978 h 1651000"/>
              <a:gd name="connsiteX4" fmla="*/ 1873862 w 2330450"/>
              <a:gd name="connsiteY4" fmla="*/ 1651000 h 1651000"/>
              <a:gd name="connsiteX5" fmla="*/ 448177 w 2330450"/>
              <a:gd name="connsiteY5" fmla="*/ 1651000 h 1651000"/>
              <a:gd name="connsiteX6" fmla="*/ 23578 w 2330450"/>
              <a:gd name="connsiteY6" fmla="*/ 1226389 h 1651000"/>
              <a:gd name="connsiteX7" fmla="*/ 23578 w 2330450"/>
              <a:gd name="connsiteY7" fmla="*/ 1112539 h 1651000"/>
              <a:gd name="connsiteX8" fmla="*/ 1112508 w 2330450"/>
              <a:gd name="connsiteY8" fmla="*/ 23579 h 1651000"/>
              <a:gd name="connsiteX9" fmla="*/ 1169431 w 2330450"/>
              <a:gd name="connsiteY9" fmla="*/ 0 h 165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1000">
                <a:moveTo>
                  <a:pt x="1169431" y="0"/>
                </a:moveTo>
                <a:cubicBezTo>
                  <a:pt x="1190033" y="0"/>
                  <a:pt x="1210635" y="7860"/>
                  <a:pt x="1226354" y="23579"/>
                </a:cubicBezTo>
                <a:lnTo>
                  <a:pt x="2306872" y="1104128"/>
                </a:lnTo>
                <a:cubicBezTo>
                  <a:pt x="2338310" y="1135566"/>
                  <a:pt x="2338310" y="1186540"/>
                  <a:pt x="2306872" y="1217978"/>
                </a:cubicBezTo>
                <a:lnTo>
                  <a:pt x="1873862" y="1651000"/>
                </a:lnTo>
                <a:lnTo>
                  <a:pt x="448177" y="1651000"/>
                </a:lnTo>
                <a:lnTo>
                  <a:pt x="23578" y="1226389"/>
                </a:lnTo>
                <a:cubicBezTo>
                  <a:pt x="-7859" y="1194951"/>
                  <a:pt x="-7859" y="1143978"/>
                  <a:pt x="23578" y="1112539"/>
                </a:cubicBezTo>
                <a:lnTo>
                  <a:pt x="1112508" y="23579"/>
                </a:lnTo>
                <a:cubicBezTo>
                  <a:pt x="1128227" y="7860"/>
                  <a:pt x="1148829" y="0"/>
                  <a:pt x="1169431" y="0"/>
                </a:cubicBezTo>
                <a:close/>
              </a:path>
            </a:pathLst>
          </a:custGeom>
          <a:ln w="3175">
            <a:solidFill>
              <a:schemeClr val="tx1">
                <a:lumMod val="40000"/>
                <a:lumOff val="60000"/>
                <a:alpha val="20000"/>
              </a:schemeClr>
            </a:solidFill>
          </a:ln>
        </p:spPr>
      </p:pic>
      <p:sp>
        <p:nvSpPr>
          <p:cNvPr id="23" name="矩形 22"/>
          <p:cNvSpPr/>
          <p:nvPr>
            <p:custDataLst>
              <p:tags r:id="rId16"/>
            </p:custDataLst>
          </p:nvPr>
        </p:nvSpPr>
        <p:spPr>
          <a:xfrm>
            <a:off x="3592509" y="3747677"/>
            <a:ext cx="2241525" cy="527259"/>
          </a:xfrm>
          <a:prstGeom prst="rect">
            <a:avLst/>
          </a:prstGeom>
          <a:noFill/>
        </p:spPr>
        <p:txBody>
          <a:bodyPr wrap="square" lIns="0" tIns="0" rIns="0" bIns="0" rtlCol="0" anchor="ctr" anchorCtr="0">
            <a:noAutofit/>
          </a:bodyPr>
          <a:p>
            <a:pPr algn="ctr">
              <a:spcBef>
                <a:spcPct val="0"/>
              </a:spcBef>
              <a:spcAft>
                <a:spcPct val="0"/>
              </a:spcAft>
            </a:pPr>
            <a:r>
              <a:rPr lang="zh-CN" altLang="en-US" sz="1600" b="1" dirty="0">
                <a:solidFill>
                  <a:schemeClr val="accent1"/>
                </a:solidFill>
                <a:latin typeface="+mn-ea"/>
                <a:cs typeface="+mn-ea"/>
              </a:rPr>
              <a:t>推荐池的构建方法</a:t>
            </a:r>
            <a:endParaRPr lang="zh-CN" altLang="en-US" sz="1600" b="1" dirty="0">
              <a:solidFill>
                <a:schemeClr val="accent1"/>
              </a:solidFill>
              <a:latin typeface="+mn-ea"/>
              <a:cs typeface="+mn-ea"/>
            </a:endParaRPr>
          </a:p>
        </p:txBody>
      </p:sp>
      <p:sp>
        <p:nvSpPr>
          <p:cNvPr id="24" name="矩形 23"/>
          <p:cNvSpPr/>
          <p:nvPr>
            <p:custDataLst>
              <p:tags r:id="rId17"/>
            </p:custDataLst>
          </p:nvPr>
        </p:nvSpPr>
        <p:spPr>
          <a:xfrm>
            <a:off x="3592509" y="4384794"/>
            <a:ext cx="2241525" cy="1613253"/>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推荐池的构建方法包括规模计算和候选集构建，旨在创建一个包含潜在推荐项目的集合，以便从中筛选出最终的推荐列表。</a:t>
            </a:r>
            <a:endParaRPr lang="zh-CN" altLang="en-US" sz="1200">
              <a:ln>
                <a:noFill/>
                <a:prstDash val="sysDot"/>
              </a:ln>
              <a:solidFill>
                <a:schemeClr val="tx1">
                  <a:lumMod val="85000"/>
                  <a:lumOff val="15000"/>
                </a:schemeClr>
              </a:solidFill>
              <a:latin typeface="+mn-ea"/>
              <a:cs typeface="+mn-ea"/>
            </a:endParaRPr>
          </a:p>
        </p:txBody>
      </p:sp>
      <p:sp>
        <p:nvSpPr>
          <p:cNvPr id="25" name="矩形 24"/>
          <p:cNvSpPr/>
          <p:nvPr>
            <p:custDataLst>
              <p:tags r:id="rId18"/>
            </p:custDataLst>
          </p:nvPr>
        </p:nvSpPr>
        <p:spPr>
          <a:xfrm>
            <a:off x="6323738" y="3747677"/>
            <a:ext cx="2241525" cy="527259"/>
          </a:xfrm>
          <a:prstGeom prst="rect">
            <a:avLst/>
          </a:prstGeom>
          <a:noFill/>
        </p:spPr>
        <p:txBody>
          <a:bodyPr wrap="square" lIns="0" tIns="0" rIns="0" bIns="0" rtlCol="0" anchor="ctr" anchorCtr="0">
            <a:noAutofit/>
          </a:bodyPr>
          <a:p>
            <a:pPr algn="ctr">
              <a:spcBef>
                <a:spcPct val="0"/>
              </a:spcBef>
              <a:spcAft>
                <a:spcPct val="0"/>
              </a:spcAft>
            </a:pPr>
            <a:r>
              <a:rPr lang="zh-CN" altLang="en-US" sz="1600" b="1">
                <a:solidFill>
                  <a:schemeClr val="accent1"/>
                </a:solidFill>
                <a:latin typeface="+mn-ea"/>
                <a:cs typeface="+mn-ea"/>
              </a:rPr>
              <a:t>用户兴趣与相似度推荐集生成</a:t>
            </a:r>
            <a:endParaRPr lang="zh-CN" altLang="en-US" sz="1600" b="1">
              <a:solidFill>
                <a:schemeClr val="accent1"/>
              </a:solidFill>
              <a:latin typeface="+mn-ea"/>
              <a:cs typeface="+mn-ea"/>
            </a:endParaRPr>
          </a:p>
        </p:txBody>
      </p:sp>
      <p:sp>
        <p:nvSpPr>
          <p:cNvPr id="26" name="矩形 25"/>
          <p:cNvSpPr/>
          <p:nvPr>
            <p:custDataLst>
              <p:tags r:id="rId19"/>
            </p:custDataLst>
          </p:nvPr>
        </p:nvSpPr>
        <p:spPr>
          <a:xfrm>
            <a:off x="6323738" y="4384794"/>
            <a:ext cx="2241525" cy="1613253"/>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用户兴趣与相似度推荐集生成是通过分析用户的行为和偏好，结合相似度计算，来构建一个基于用户兴趣和相似用户偏好的推荐集。</a:t>
            </a:r>
            <a:endParaRPr lang="zh-CN" altLang="en-US" sz="1200">
              <a:ln>
                <a:noFill/>
                <a:prstDash val="sysDot"/>
              </a:ln>
              <a:solidFill>
                <a:schemeClr val="tx1">
                  <a:lumMod val="85000"/>
                  <a:lumOff val="15000"/>
                </a:schemeClr>
              </a:solidFill>
              <a:latin typeface="+mn-ea"/>
              <a:cs typeface="+mn-ea"/>
            </a:endParaRPr>
          </a:p>
        </p:txBody>
      </p:sp>
      <p:sp>
        <p:nvSpPr>
          <p:cNvPr id="27" name="矩形 26"/>
          <p:cNvSpPr/>
          <p:nvPr>
            <p:custDataLst>
              <p:tags r:id="rId20"/>
            </p:custDataLst>
          </p:nvPr>
        </p:nvSpPr>
        <p:spPr>
          <a:xfrm>
            <a:off x="9049855" y="3747677"/>
            <a:ext cx="2241526" cy="527259"/>
          </a:xfrm>
          <a:prstGeom prst="rect">
            <a:avLst/>
          </a:prstGeom>
          <a:noFill/>
        </p:spPr>
        <p:txBody>
          <a:bodyPr wrap="square" lIns="0" tIns="0" rIns="0" bIns="0" rtlCol="0" anchor="ctr" anchorCtr="0">
            <a:noAutofit/>
          </a:bodyPr>
          <a:p>
            <a:pPr algn="ctr">
              <a:spcBef>
                <a:spcPct val="0"/>
              </a:spcBef>
              <a:spcAft>
                <a:spcPct val="0"/>
              </a:spcAft>
            </a:pPr>
            <a:r>
              <a:rPr lang="zh-CN" altLang="en-US" sz="1600" b="1">
                <a:solidFill>
                  <a:schemeClr val="accent1"/>
                </a:solidFill>
                <a:latin typeface="+mn-ea"/>
                <a:cs typeface="+mn-ea"/>
              </a:rPr>
              <a:t>用户推荐的分类策略</a:t>
            </a:r>
            <a:endParaRPr lang="zh-CN" altLang="en-US" sz="1600" b="1">
              <a:solidFill>
                <a:schemeClr val="accent1"/>
              </a:solidFill>
              <a:latin typeface="+mn-ea"/>
              <a:cs typeface="+mn-ea"/>
            </a:endParaRPr>
          </a:p>
        </p:txBody>
      </p:sp>
      <p:sp>
        <p:nvSpPr>
          <p:cNvPr id="28" name="矩形 27"/>
          <p:cNvSpPr/>
          <p:nvPr>
            <p:custDataLst>
              <p:tags r:id="rId21"/>
            </p:custDataLst>
          </p:nvPr>
        </p:nvSpPr>
        <p:spPr>
          <a:xfrm>
            <a:off x="9049855" y="4384794"/>
            <a:ext cx="2241526" cy="1613253"/>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用户推荐的分类策略涉及将推荐池中的项目分为核心节点、扩展节点和探索节点，以实现对用户不同需求的精准满足。</a:t>
            </a:r>
            <a:endParaRPr lang="zh-CN" altLang="en-US" sz="1200">
              <a:ln>
                <a:noFill/>
                <a:prstDash val="sysDot"/>
              </a:ln>
              <a:solidFill>
                <a:schemeClr val="tx1">
                  <a:lumMod val="85000"/>
                  <a:lumOff val="15000"/>
                </a:schemeClr>
              </a:solidFill>
              <a:latin typeface="+mn-ea"/>
              <a:cs typeface="+mn-ea"/>
            </a:endParaRPr>
          </a:p>
        </p:txBody>
      </p:sp>
      <p:cxnSp>
        <p:nvCxnSpPr>
          <p:cNvPr id="29" name="直接连接符 28"/>
          <p:cNvCxnSpPr/>
          <p:nvPr>
            <p:custDataLst>
              <p:tags r:id="rId22"/>
            </p:custDataLst>
          </p:nvPr>
        </p:nvCxnSpPr>
        <p:spPr>
          <a:xfrm>
            <a:off x="979501" y="3486313"/>
            <a:ext cx="1022773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custDataLst>
              <p:tags r:id="rId1"/>
            </p:custDataLst>
          </p:nvPr>
        </p:nvSpPr>
        <p:spPr>
          <a:xfrm flipH="1">
            <a:off x="11680457" y="5709056"/>
            <a:ext cx="511543" cy="1148944"/>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806" h="1809">
                <a:moveTo>
                  <a:pt x="0" y="0"/>
                </a:moveTo>
                <a:lnTo>
                  <a:pt x="806" y="1809"/>
                </a:lnTo>
                <a:lnTo>
                  <a:pt x="0" y="1809"/>
                </a:lnTo>
                <a:lnTo>
                  <a:pt x="0" y="0"/>
                </a:lnTo>
                <a:close/>
              </a:path>
            </a:pathLst>
          </a:cu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11" name="图片 10" descr="/data/temp/4048f9b5-c8a7-11ef-824c-028a094aed2f.jpg4048f9b5-c8a7-11ef-824c-028a094aed2f"/>
          <p:cNvPicPr>
            <a:picLocks noChangeAspect="1"/>
          </p:cNvPicPr>
          <p:nvPr>
            <p:custDataLst>
              <p:tags r:id="rId2"/>
            </p:custDataLst>
          </p:nvPr>
        </p:nvPicPr>
        <p:blipFill>
          <a:blip r:embed="rId3"/>
          <a:srcRect l="15471" r="15471"/>
          <a:stretch>
            <a:fillRect/>
          </a:stretch>
        </p:blipFill>
        <p:spPr>
          <a:xfrm flipH="1">
            <a:off x="0" y="1"/>
            <a:ext cx="6414770" cy="6857365"/>
          </a:xfrm>
          <a:custGeom>
            <a:avLst/>
            <a:gdLst>
              <a:gd name="connsiteX0" fmla="*/ 4524548 w 6414770"/>
              <a:gd name="connsiteY0" fmla="*/ 3601085 h 6857365"/>
              <a:gd name="connsiteX1" fmla="*/ 1753918 w 6414770"/>
              <a:gd name="connsiteY1" fmla="*/ 3601085 h 6857365"/>
              <a:gd name="connsiteX2" fmla="*/ 3342125 w 6414770"/>
              <a:gd name="connsiteY2" fmla="*/ 6857365 h 6857365"/>
              <a:gd name="connsiteX3" fmla="*/ 6112755 w 6414770"/>
              <a:gd name="connsiteY3" fmla="*/ 6857365 h 6857365"/>
              <a:gd name="connsiteX4" fmla="*/ 2768523 w 6414770"/>
              <a:gd name="connsiteY4" fmla="*/ 0 h 6857365"/>
              <a:gd name="connsiteX5" fmla="*/ 0 w 6414770"/>
              <a:gd name="connsiteY5" fmla="*/ 0 h 6857365"/>
              <a:gd name="connsiteX6" fmla="*/ 0 w 6414770"/>
              <a:gd name="connsiteY6" fmla="*/ 5080 h 6857365"/>
              <a:gd name="connsiteX7" fmla="*/ 1640159 w 6414770"/>
              <a:gd name="connsiteY7" fmla="*/ 3367405 h 6857365"/>
              <a:gd name="connsiteX8" fmla="*/ 4410587 w 6414770"/>
              <a:gd name="connsiteY8" fmla="*/ 3367405 h 6857365"/>
              <a:gd name="connsiteX9" fmla="*/ 5389933 w 6414770"/>
              <a:gd name="connsiteY9" fmla="*/ 0 h 6857365"/>
              <a:gd name="connsiteX10" fmla="*/ 3056429 w 6414770"/>
              <a:gd name="connsiteY10" fmla="*/ 0 h 6857365"/>
              <a:gd name="connsiteX11" fmla="*/ 6400801 w 6414770"/>
              <a:gd name="connsiteY11" fmla="*/ 6857365 h 6857365"/>
              <a:gd name="connsiteX12" fmla="*/ 6414770 w 6414770"/>
              <a:gd name="connsiteY12" fmla="*/ 6857365 h 6857365"/>
              <a:gd name="connsiteX13" fmla="*/ 6414770 w 6414770"/>
              <a:gd name="connsiteY13" fmla="*/ 210058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14770" h="6857365">
                <a:moveTo>
                  <a:pt x="4524548" y="3601085"/>
                </a:moveTo>
                <a:lnTo>
                  <a:pt x="1753918" y="3601085"/>
                </a:lnTo>
                <a:lnTo>
                  <a:pt x="3342125" y="6857365"/>
                </a:lnTo>
                <a:lnTo>
                  <a:pt x="6112755" y="6857365"/>
                </a:lnTo>
                <a:close/>
                <a:moveTo>
                  <a:pt x="2768523" y="0"/>
                </a:moveTo>
                <a:lnTo>
                  <a:pt x="0" y="0"/>
                </a:lnTo>
                <a:lnTo>
                  <a:pt x="0" y="5080"/>
                </a:lnTo>
                <a:lnTo>
                  <a:pt x="1640159" y="3367405"/>
                </a:lnTo>
                <a:lnTo>
                  <a:pt x="4410587" y="3367405"/>
                </a:lnTo>
                <a:close/>
                <a:moveTo>
                  <a:pt x="5389933" y="0"/>
                </a:moveTo>
                <a:lnTo>
                  <a:pt x="3056429" y="0"/>
                </a:lnTo>
                <a:lnTo>
                  <a:pt x="6400801" y="6857365"/>
                </a:lnTo>
                <a:lnTo>
                  <a:pt x="6414770" y="6857365"/>
                </a:lnTo>
                <a:lnTo>
                  <a:pt x="6414770" y="2100580"/>
                </a:lnTo>
                <a:close/>
              </a:path>
            </a:pathLst>
          </a:custGeom>
          <a:ln w="9525" cap="flat" cmpd="sng" algn="ctr">
            <a:solidFill>
              <a:schemeClr val="accent1">
                <a:alpha val="50000"/>
              </a:schemeClr>
            </a:solidFill>
            <a:prstDash val="solid"/>
            <a:round/>
            <a:headEnd type="none" w="med" len="med"/>
            <a:tailEnd type="none" w="med" len="med"/>
          </a:ln>
        </p:spPr>
      </p:pic>
      <p:sp>
        <p:nvSpPr>
          <p:cNvPr id="32" name="任意多边形 13"/>
          <p:cNvSpPr/>
          <p:nvPr>
            <p:custDataLst>
              <p:tags r:id="rId4"/>
            </p:custDataLst>
          </p:nvPr>
        </p:nvSpPr>
        <p:spPr>
          <a:xfrm>
            <a:off x="5080" y="0"/>
            <a:ext cx="3358341" cy="6857365"/>
          </a:xfrm>
          <a:custGeom>
            <a:avLst/>
            <a:gdLst/>
            <a:ahLst/>
            <a:cxnLst>
              <a:cxn ang="3">
                <a:pos x="hc" y="t"/>
              </a:cxn>
              <a:cxn ang="cd2">
                <a:pos x="l" y="vc"/>
              </a:cxn>
              <a:cxn ang="cd4">
                <a:pos x="hc" y="b"/>
              </a:cxn>
              <a:cxn ang="0">
                <a:pos x="r" y="vc"/>
              </a:cxn>
            </a:cxnLst>
            <a:rect l="l" t="t" r="r" b="b"/>
            <a:pathLst>
              <a:path w="5289" h="10799">
                <a:moveTo>
                  <a:pt x="1614" y="0"/>
                </a:moveTo>
                <a:lnTo>
                  <a:pt x="5289" y="0"/>
                </a:lnTo>
                <a:lnTo>
                  <a:pt x="22" y="10799"/>
                </a:lnTo>
                <a:lnTo>
                  <a:pt x="0" y="10799"/>
                </a:lnTo>
                <a:lnTo>
                  <a:pt x="0" y="3308"/>
                </a:lnTo>
                <a:lnTo>
                  <a:pt x="1614" y="0"/>
                </a:lnTo>
                <a:close/>
              </a:path>
            </a:pathLst>
          </a:custGeom>
          <a:solidFill>
            <a:schemeClr val="accent1">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 name="标题 2"/>
          <p:cNvSpPr>
            <a:spLocks noGrp="1"/>
          </p:cNvSpPr>
          <p:nvPr>
            <p:ph type="title"/>
            <p:custDataLst>
              <p:tags r:id="rId5"/>
            </p:custDataLst>
          </p:nvPr>
        </p:nvSpPr>
        <p:spPr>
          <a:xfrm>
            <a:off x="7952799" y="258763"/>
            <a:ext cx="5488165" cy="792000"/>
          </a:xfrm>
        </p:spPr>
        <p:txBody>
          <a:bodyPr anchor="b"/>
          <a:lstStyle/>
          <a:p>
            <a:pPr algn="l"/>
            <a:r>
              <a:rPr lang="zh-CN" altLang="en-US" dirty="0"/>
              <a:t>用户推荐分类策略</a:t>
            </a:r>
            <a:endParaRPr lang="zh-CN" altLang="en-US" dirty="0"/>
          </a:p>
        </p:txBody>
      </p:sp>
      <p:sp>
        <p:nvSpPr>
          <p:cNvPr id="20" name="正文"/>
          <p:cNvSpPr txBox="1"/>
          <p:nvPr>
            <p:custDataLst>
              <p:tags r:id="rId6"/>
            </p:custDataLst>
          </p:nvPr>
        </p:nvSpPr>
        <p:spPr>
          <a:xfrm>
            <a:off x="6503278" y="1840844"/>
            <a:ext cx="5503100" cy="1152990"/>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spcBef>
                <a:spcPct val="0"/>
              </a:spcBef>
              <a:spcAft>
                <a:spcPct val="0"/>
              </a:spcAft>
            </a:pPr>
            <a:r>
              <a:rPr lang="zh-CN" altLang="en-US" sz="1600" spc="130" dirty="0">
                <a:ln>
                  <a:noFill/>
                  <a:prstDash val="sysDot"/>
                </a:ln>
                <a:solidFill>
                  <a:schemeClr val="tx1">
                    <a:lumMod val="85000"/>
                    <a:lumOff val="15000"/>
                  </a:schemeClr>
                </a:solidFill>
                <a:latin typeface="+mn-ea"/>
                <a:cs typeface="+mn-ea"/>
                <a:sym typeface="+mn-ea"/>
              </a:rPr>
              <a:t>核心节点推荐策略关注于向用户推荐那些在用户兴趣图谱中占据核心位置的项目，旨在强化用户的满意度和忠诚度。</a:t>
            </a:r>
            <a:endParaRPr lang="zh-CN" altLang="en-US" sz="1600" spc="130" dirty="0">
              <a:ln>
                <a:noFill/>
                <a:prstDash val="sysDot"/>
              </a:ln>
              <a:solidFill>
                <a:schemeClr val="tx1">
                  <a:lumMod val="85000"/>
                  <a:lumOff val="15000"/>
                </a:schemeClr>
              </a:solidFill>
              <a:latin typeface="+mn-ea"/>
              <a:cs typeface="+mn-ea"/>
              <a:sym typeface="+mn-ea"/>
            </a:endParaRPr>
          </a:p>
        </p:txBody>
      </p:sp>
      <p:sp>
        <p:nvSpPr>
          <p:cNvPr id="21" name="标题"/>
          <p:cNvSpPr txBox="1"/>
          <p:nvPr>
            <p:custDataLst>
              <p:tags r:id="rId7"/>
            </p:custDataLst>
          </p:nvPr>
        </p:nvSpPr>
        <p:spPr>
          <a:xfrm>
            <a:off x="6503278" y="1479531"/>
            <a:ext cx="5503100" cy="369003"/>
          </a:xfrm>
          <a:prstGeom prst="rect">
            <a:avLst/>
          </a:prstGeom>
          <a:noFill/>
        </p:spPr>
        <p:txBody>
          <a:bodyPr wrap="square" lIns="0" tIns="0" rIns="0" bIns="0" rtlCol="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spcBef>
                <a:spcPct val="0"/>
              </a:spcBef>
              <a:spcAft>
                <a:spcPct val="0"/>
              </a:spcAft>
              <a:buClr>
                <a:schemeClr val="accent1"/>
              </a:buClr>
              <a:buSzPct val="70000"/>
            </a:pPr>
            <a:r>
              <a:rPr lang="zh-CN" altLang="en-US" sz="2000" b="1" spc="300" dirty="0">
                <a:solidFill>
                  <a:schemeClr val="accent1"/>
                </a:solidFill>
                <a:latin typeface="+mn-ea"/>
                <a:cs typeface="+mn-ea"/>
                <a:sym typeface="+mn-ea"/>
              </a:rPr>
              <a:t>核心节点推荐策略</a:t>
            </a:r>
            <a:endParaRPr lang="zh-CN" altLang="en-US" sz="2000" b="1" spc="300" dirty="0">
              <a:solidFill>
                <a:schemeClr val="accent1"/>
              </a:solidFill>
              <a:latin typeface="+mn-ea"/>
              <a:cs typeface="+mn-ea"/>
              <a:sym typeface="+mn-ea"/>
            </a:endParaRPr>
          </a:p>
        </p:txBody>
      </p:sp>
      <p:sp>
        <p:nvSpPr>
          <p:cNvPr id="22" name="正文"/>
          <p:cNvSpPr txBox="1"/>
          <p:nvPr>
            <p:custDataLst>
              <p:tags r:id="rId8"/>
            </p:custDataLst>
          </p:nvPr>
        </p:nvSpPr>
        <p:spPr>
          <a:xfrm>
            <a:off x="4842641" y="5278733"/>
            <a:ext cx="5503100" cy="1152990"/>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spcBef>
                <a:spcPct val="0"/>
              </a:spcBef>
              <a:spcAft>
                <a:spcPct val="0"/>
              </a:spcAft>
            </a:pPr>
            <a:r>
              <a:rPr lang="zh-CN" altLang="en-US" sz="1600" spc="130">
                <a:ln>
                  <a:noFill/>
                  <a:prstDash val="sysDot"/>
                </a:ln>
                <a:solidFill>
                  <a:schemeClr val="tx1">
                    <a:lumMod val="85000"/>
                    <a:lumOff val="15000"/>
                  </a:schemeClr>
                </a:solidFill>
                <a:latin typeface="+mn-ea"/>
                <a:cs typeface="+mn-ea"/>
                <a:sym typeface="+mn-ea"/>
              </a:rPr>
              <a:t>探索节点推荐策略鼓励用户尝试新的、可能不完全符合其历史兴趣的项目，以增加用户探索新内容的可能性和多样性。</a:t>
            </a:r>
            <a:endParaRPr lang="zh-CN" altLang="en-US" sz="1600" spc="130">
              <a:ln>
                <a:noFill/>
                <a:prstDash val="sysDot"/>
              </a:ln>
              <a:solidFill>
                <a:schemeClr val="tx1">
                  <a:lumMod val="85000"/>
                  <a:lumOff val="15000"/>
                </a:schemeClr>
              </a:solidFill>
              <a:latin typeface="+mn-ea"/>
              <a:cs typeface="+mn-ea"/>
              <a:sym typeface="+mn-ea"/>
            </a:endParaRPr>
          </a:p>
        </p:txBody>
      </p:sp>
      <p:sp>
        <p:nvSpPr>
          <p:cNvPr id="23" name="标题"/>
          <p:cNvSpPr txBox="1"/>
          <p:nvPr>
            <p:custDataLst>
              <p:tags r:id="rId9"/>
            </p:custDataLst>
          </p:nvPr>
        </p:nvSpPr>
        <p:spPr>
          <a:xfrm>
            <a:off x="4842641" y="4916783"/>
            <a:ext cx="5503100" cy="369003"/>
          </a:xfrm>
          <a:prstGeom prst="rect">
            <a:avLst/>
          </a:prstGeom>
          <a:noFill/>
        </p:spPr>
        <p:txBody>
          <a:bodyPr wrap="square" lIns="0" tIns="0" rIns="0" bIns="0" rtlCol="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spcBef>
                <a:spcPct val="0"/>
              </a:spcBef>
              <a:spcAft>
                <a:spcPct val="0"/>
              </a:spcAft>
              <a:buClr>
                <a:schemeClr val="accent1"/>
              </a:buClr>
              <a:buSzPct val="70000"/>
            </a:pPr>
            <a:r>
              <a:rPr lang="zh-CN" altLang="en-US" sz="2000" b="1" spc="300" dirty="0">
                <a:solidFill>
                  <a:schemeClr val="accent1"/>
                </a:solidFill>
                <a:latin typeface="+mn-ea"/>
                <a:cs typeface="+mn-ea"/>
                <a:sym typeface="+mn-ea"/>
              </a:rPr>
              <a:t>探索节点推荐策略</a:t>
            </a:r>
            <a:endParaRPr lang="zh-CN" altLang="en-US" sz="2000" b="1" spc="300" dirty="0">
              <a:solidFill>
                <a:schemeClr val="accent1"/>
              </a:solidFill>
              <a:latin typeface="+mn-ea"/>
              <a:cs typeface="+mn-ea"/>
              <a:sym typeface="+mn-ea"/>
            </a:endParaRPr>
          </a:p>
        </p:txBody>
      </p:sp>
      <p:sp>
        <p:nvSpPr>
          <p:cNvPr id="7" name="正文"/>
          <p:cNvSpPr txBox="1"/>
          <p:nvPr>
            <p:custDataLst>
              <p:tags r:id="rId10"/>
            </p:custDataLst>
          </p:nvPr>
        </p:nvSpPr>
        <p:spPr>
          <a:xfrm>
            <a:off x="5667224" y="3564568"/>
            <a:ext cx="5503100" cy="1152990"/>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spcBef>
                <a:spcPct val="0"/>
              </a:spcBef>
              <a:spcAft>
                <a:spcPct val="0"/>
              </a:spcAft>
            </a:pPr>
            <a:r>
              <a:rPr lang="zh-CN" altLang="en-US" sz="1600" spc="130">
                <a:ln>
                  <a:noFill/>
                  <a:prstDash val="sysDot"/>
                </a:ln>
                <a:solidFill>
                  <a:schemeClr val="tx1">
                    <a:lumMod val="85000"/>
                    <a:lumOff val="15000"/>
                  </a:schemeClr>
                </a:solidFill>
                <a:latin typeface="+mn-ea"/>
                <a:cs typeface="+mn-ea"/>
                <a:sym typeface="+mn-ea"/>
              </a:rPr>
              <a:t>扩展节点推荐策略旨在发现并推荐那些与用户核心兴趣相关但尚未被用户探索的项目，以促进用户兴趣的扩展。</a:t>
            </a:r>
            <a:endParaRPr lang="zh-CN" altLang="en-US" sz="1600" spc="130">
              <a:ln>
                <a:noFill/>
                <a:prstDash val="sysDot"/>
              </a:ln>
              <a:solidFill>
                <a:schemeClr val="tx1">
                  <a:lumMod val="85000"/>
                  <a:lumOff val="15000"/>
                </a:schemeClr>
              </a:solidFill>
              <a:latin typeface="+mn-ea"/>
              <a:cs typeface="+mn-ea"/>
              <a:sym typeface="+mn-ea"/>
            </a:endParaRPr>
          </a:p>
        </p:txBody>
      </p:sp>
      <p:sp>
        <p:nvSpPr>
          <p:cNvPr id="8" name="标题"/>
          <p:cNvSpPr txBox="1"/>
          <p:nvPr>
            <p:custDataLst>
              <p:tags r:id="rId11"/>
            </p:custDataLst>
          </p:nvPr>
        </p:nvSpPr>
        <p:spPr>
          <a:xfrm>
            <a:off x="5667224" y="3202618"/>
            <a:ext cx="5503100" cy="369003"/>
          </a:xfrm>
          <a:prstGeom prst="rect">
            <a:avLst/>
          </a:prstGeom>
          <a:noFill/>
        </p:spPr>
        <p:txBody>
          <a:bodyPr wrap="square" lIns="0" tIns="0" rIns="0" bIns="0" rtlCol="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spcBef>
                <a:spcPct val="0"/>
              </a:spcBef>
              <a:spcAft>
                <a:spcPct val="0"/>
              </a:spcAft>
              <a:buClr>
                <a:schemeClr val="accent1"/>
              </a:buClr>
              <a:buSzPct val="70000"/>
            </a:pPr>
            <a:r>
              <a:rPr lang="zh-CN" altLang="en-US" sz="2000" b="1" spc="300" dirty="0">
                <a:solidFill>
                  <a:schemeClr val="accent1"/>
                </a:solidFill>
                <a:latin typeface="+mn-ea"/>
                <a:cs typeface="+mn-ea"/>
                <a:sym typeface="+mn-ea"/>
              </a:rPr>
              <a:t>扩展节点推荐策略</a:t>
            </a:r>
            <a:endParaRPr lang="zh-CN" altLang="en-US" sz="2000" b="1" spc="300" dirty="0">
              <a:solidFill>
                <a:schemeClr val="accent1"/>
              </a:solidFill>
              <a:latin typeface="+mn-ea"/>
              <a:cs typeface="+mn-ea"/>
              <a:sym typeface="+mn-ea"/>
            </a:endParaRPr>
          </a:p>
        </p:txBody>
      </p:sp>
    </p:spTree>
    <p:custDataLst>
      <p:tags r:id="rId1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317998" y="1945440"/>
            <a:ext cx="6686720" cy="1461780"/>
          </a:xfrm>
        </p:spPr>
        <p:txBody>
          <a:bodyPr/>
          <a:lstStyle/>
          <a:p>
            <a:r>
              <a:rPr lang="zh-CN" altLang="en-US" dirty="0"/>
              <a:t>项目背景</a:t>
            </a:r>
            <a:endParaRPr lang="en-US" dirty="0"/>
          </a:p>
        </p:txBody>
      </p:sp>
      <p:sp>
        <p:nvSpPr>
          <p:cNvPr id="29" name="TextBox 28"/>
          <p:cNvSpPr txBox="1"/>
          <p:nvPr/>
        </p:nvSpPr>
        <p:spPr>
          <a:xfrm>
            <a:off x="2615212" y="2224585"/>
            <a:ext cx="1440000" cy="903490"/>
          </a:xfrm>
          <a:prstGeom prst="rect">
            <a:avLst/>
          </a:prstGeom>
          <a:noFill/>
        </p:spPr>
        <p:txBody>
          <a:bodyPr wrap="square" rtlCol="0" anchor="ctr">
            <a:normAutofit/>
          </a:bodyPr>
          <a:lstStyle/>
          <a:p>
            <a:pPr algn="ctr"/>
            <a:r>
              <a:rPr lang="en-US" altLang="zh-CN" sz="4800" b="1" dirty="0">
                <a:solidFill>
                  <a:schemeClr val="accent1"/>
                </a:solidFill>
              </a:rPr>
              <a:t>01</a:t>
            </a:r>
            <a:endParaRPr lang="zh-CN" altLang="en-US" sz="4800" b="1" dirty="0">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a:xfrm>
            <a:off x="608400" y="608400"/>
            <a:ext cx="10969200" cy="705600"/>
          </a:xfrm>
        </p:spPr>
        <p:txBody>
          <a:bodyPr/>
          <a:p>
            <a:r>
              <a:rPr lang="zh-CN" altLang="en-US">
                <a:sym typeface="+mn-ea"/>
              </a:rPr>
              <a:t>推荐池与候选集构建</a:t>
            </a:r>
            <a:endParaRPr lang="zh-CN" altLang="en-US">
              <a:sym typeface="+mn-ea"/>
            </a:endParaRPr>
          </a:p>
        </p:txBody>
      </p:sp>
      <p:sp>
        <p:nvSpPr>
          <p:cNvPr id="4" name="矩形 3"/>
          <p:cNvSpPr/>
          <p:nvPr>
            <p:custDataLst>
              <p:tags r:id="rId2"/>
            </p:custDataLst>
          </p:nvPr>
        </p:nvSpPr>
        <p:spPr>
          <a:xfrm>
            <a:off x="1097244" y="1410335"/>
            <a:ext cx="2556010" cy="1332005"/>
          </a:xfrm>
          <a:prstGeom prst="rect">
            <a:avLst/>
          </a:prstGeom>
          <a:noFill/>
        </p:spPr>
        <p:txBody>
          <a:bodyPr wrap="square" lIns="0" tIns="0" rIns="0" bIns="0" rtlCol="0" anchor="b" anchorCtr="0">
            <a:noAutofit/>
          </a:bodyPr>
          <a:p>
            <a:pPr algn="just">
              <a:lnSpc>
                <a:spcPct val="150000"/>
              </a:lnSpc>
              <a:spcBef>
                <a:spcPct val="0"/>
              </a:spcBef>
              <a:spcAft>
                <a:spcPct val="0"/>
              </a:spcAft>
            </a:pPr>
            <a:r>
              <a:rPr lang="zh-CN" altLang="en-US" sz="1200">
                <a:solidFill>
                  <a:schemeClr val="tx1">
                    <a:lumMod val="85000"/>
                    <a:lumOff val="15000"/>
                  </a:schemeClr>
                </a:solidFill>
                <a:latin typeface="+mn-ea"/>
                <a:cs typeface="+mn-ea"/>
              </a:rPr>
              <a:t>规模计算与候选集组成关注于如何确定推荐池的大小，并构建一个包含不同来源和类型的候选集，以确保推荐的多样性和质量。</a:t>
            </a:r>
            <a:endParaRPr lang="zh-CN" altLang="en-US" sz="1200">
              <a:solidFill>
                <a:schemeClr val="tx1">
                  <a:lumMod val="85000"/>
                  <a:lumOff val="15000"/>
                </a:schemeClr>
              </a:solidFill>
              <a:latin typeface="+mn-ea"/>
              <a:cs typeface="+mn-ea"/>
            </a:endParaRPr>
          </a:p>
        </p:txBody>
      </p:sp>
      <p:sp>
        <p:nvSpPr>
          <p:cNvPr id="5" name="矩形 4"/>
          <p:cNvSpPr/>
          <p:nvPr>
            <p:custDataLst>
              <p:tags r:id="rId3"/>
            </p:custDataLst>
          </p:nvPr>
        </p:nvSpPr>
        <p:spPr>
          <a:xfrm>
            <a:off x="1097244" y="2862586"/>
            <a:ext cx="2556010" cy="316231"/>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accent1"/>
                </a:solidFill>
                <a:latin typeface="+mn-ea"/>
                <a:cs typeface="+mn-ea"/>
              </a:rPr>
              <a:t>规模计算与候选集组成</a:t>
            </a:r>
            <a:endParaRPr lang="zh-CN" altLang="en-US" sz="1600" b="1">
              <a:solidFill>
                <a:schemeClr val="accent1"/>
              </a:solidFill>
              <a:latin typeface="+mn-ea"/>
              <a:cs typeface="+mn-ea"/>
            </a:endParaRPr>
          </a:p>
        </p:txBody>
      </p:sp>
      <p:sp>
        <p:nvSpPr>
          <p:cNvPr id="6" name="矩形 5"/>
          <p:cNvSpPr/>
          <p:nvPr>
            <p:custDataLst>
              <p:tags r:id="rId4"/>
            </p:custDataLst>
          </p:nvPr>
        </p:nvSpPr>
        <p:spPr>
          <a:xfrm>
            <a:off x="4819629" y="1410335"/>
            <a:ext cx="2556010" cy="1332005"/>
          </a:xfrm>
          <a:prstGeom prst="rect">
            <a:avLst/>
          </a:prstGeom>
          <a:noFill/>
        </p:spPr>
        <p:txBody>
          <a:bodyPr wrap="square" lIns="0" tIns="0" rIns="0" bIns="0" rtlCol="0" anchor="b" anchorCtr="0">
            <a:noAutofit/>
          </a:bodyPr>
          <a:p>
            <a:pPr algn="just">
              <a:lnSpc>
                <a:spcPct val="150000"/>
              </a:lnSpc>
              <a:spcBef>
                <a:spcPct val="0"/>
              </a:spcBef>
              <a:spcAft>
                <a:spcPct val="0"/>
              </a:spcAft>
            </a:pPr>
            <a:r>
              <a:rPr lang="zh-CN" altLang="en-US" sz="1200">
                <a:solidFill>
                  <a:schemeClr val="tx1">
                    <a:lumMod val="85000"/>
                    <a:lumOff val="15000"/>
                  </a:schemeClr>
                </a:solidFill>
                <a:latin typeface="+mn-ea"/>
                <a:cs typeface="+mn-ea"/>
              </a:rPr>
              <a:t>兴趣相关候选集构建方式通过用户兴趣主题来构建候选集，旨在捕捉用户可能感兴趣的新趋势或类别。</a:t>
            </a:r>
            <a:endParaRPr lang="zh-CN" altLang="en-US" sz="1200">
              <a:solidFill>
                <a:schemeClr val="tx1">
                  <a:lumMod val="85000"/>
                  <a:lumOff val="15000"/>
                </a:schemeClr>
              </a:solidFill>
              <a:latin typeface="+mn-ea"/>
              <a:cs typeface="+mn-ea"/>
            </a:endParaRPr>
          </a:p>
        </p:txBody>
      </p:sp>
      <p:sp>
        <p:nvSpPr>
          <p:cNvPr id="8" name="矩形 7"/>
          <p:cNvSpPr/>
          <p:nvPr>
            <p:custDataLst>
              <p:tags r:id="rId5"/>
            </p:custDataLst>
          </p:nvPr>
        </p:nvSpPr>
        <p:spPr>
          <a:xfrm>
            <a:off x="4819629" y="2862586"/>
            <a:ext cx="2556010" cy="316231"/>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accent1"/>
                </a:solidFill>
                <a:latin typeface="+mn-ea"/>
                <a:cs typeface="+mn-ea"/>
              </a:rPr>
              <a:t>兴趣相关候选集构建方式</a:t>
            </a:r>
            <a:endParaRPr lang="zh-CN" altLang="en-US" sz="1600" b="1">
              <a:solidFill>
                <a:schemeClr val="accent1"/>
              </a:solidFill>
              <a:latin typeface="+mn-ea"/>
              <a:cs typeface="+mn-ea"/>
            </a:endParaRPr>
          </a:p>
        </p:txBody>
      </p:sp>
      <p:sp>
        <p:nvSpPr>
          <p:cNvPr id="9" name="矩形 8"/>
          <p:cNvSpPr/>
          <p:nvPr>
            <p:custDataLst>
              <p:tags r:id="rId6"/>
            </p:custDataLst>
          </p:nvPr>
        </p:nvSpPr>
        <p:spPr>
          <a:xfrm>
            <a:off x="2961611" y="5005719"/>
            <a:ext cx="2556010" cy="1332005"/>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a:solidFill>
                  <a:schemeClr val="tx1">
                    <a:lumMod val="85000"/>
                    <a:lumOff val="15000"/>
                  </a:schemeClr>
                </a:solidFill>
                <a:latin typeface="+mn-ea"/>
                <a:cs typeface="+mn-ea"/>
              </a:rPr>
              <a:t>相似用户候选集构建方式侧重于基于用户关注的相似性，通过分析用户间共同关注的项目或行为，来构建候选集。</a:t>
            </a:r>
            <a:endParaRPr lang="zh-CN" altLang="en-US" sz="1200">
              <a:solidFill>
                <a:schemeClr val="tx1">
                  <a:lumMod val="85000"/>
                  <a:lumOff val="15000"/>
                </a:schemeClr>
              </a:solidFill>
              <a:latin typeface="+mn-ea"/>
              <a:cs typeface="+mn-ea"/>
            </a:endParaRPr>
          </a:p>
        </p:txBody>
      </p:sp>
      <p:sp>
        <p:nvSpPr>
          <p:cNvPr id="24" name="矩形 23"/>
          <p:cNvSpPr/>
          <p:nvPr>
            <p:custDataLst>
              <p:tags r:id="rId7"/>
            </p:custDataLst>
          </p:nvPr>
        </p:nvSpPr>
        <p:spPr>
          <a:xfrm>
            <a:off x="2961611" y="4597412"/>
            <a:ext cx="2556010" cy="316231"/>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accent1"/>
                </a:solidFill>
                <a:latin typeface="+mn-ea"/>
                <a:cs typeface="+mn-ea"/>
              </a:rPr>
              <a:t>相似用户候选集构建方式</a:t>
            </a:r>
            <a:endParaRPr lang="zh-CN" altLang="en-US" sz="1600" b="1">
              <a:solidFill>
                <a:schemeClr val="accent1"/>
              </a:solidFill>
              <a:latin typeface="+mn-ea"/>
              <a:cs typeface="+mn-ea"/>
            </a:endParaRPr>
          </a:p>
        </p:txBody>
      </p:sp>
      <p:sp>
        <p:nvSpPr>
          <p:cNvPr id="25" name="矩形 24"/>
          <p:cNvSpPr/>
          <p:nvPr>
            <p:custDataLst>
              <p:tags r:id="rId8"/>
            </p:custDataLst>
          </p:nvPr>
        </p:nvSpPr>
        <p:spPr>
          <a:xfrm>
            <a:off x="6685901" y="5005719"/>
            <a:ext cx="2556010" cy="1332005"/>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a:solidFill>
                  <a:schemeClr val="tx1">
                    <a:lumMod val="85000"/>
                    <a:lumOff val="15000"/>
                  </a:schemeClr>
                </a:solidFill>
                <a:latin typeface="+mn-ea"/>
                <a:cs typeface="+mn-ea"/>
              </a:rPr>
              <a:t>趋势补充候选集构建方式关注于获取当前流行或新兴的趋势，并将这些趋势中的用户或项目作为候选集的一部分，以增加推荐的新颖性。</a:t>
            </a:r>
            <a:endParaRPr lang="zh-CN" altLang="en-US" sz="1200">
              <a:solidFill>
                <a:schemeClr val="tx1">
                  <a:lumMod val="85000"/>
                  <a:lumOff val="15000"/>
                </a:schemeClr>
              </a:solidFill>
              <a:latin typeface="+mn-ea"/>
              <a:cs typeface="+mn-ea"/>
            </a:endParaRPr>
          </a:p>
        </p:txBody>
      </p:sp>
      <p:sp>
        <p:nvSpPr>
          <p:cNvPr id="26" name="矩形 25"/>
          <p:cNvSpPr/>
          <p:nvPr>
            <p:custDataLst>
              <p:tags r:id="rId9"/>
            </p:custDataLst>
          </p:nvPr>
        </p:nvSpPr>
        <p:spPr>
          <a:xfrm>
            <a:off x="6685901" y="4597412"/>
            <a:ext cx="2556010" cy="316231"/>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accent1"/>
                </a:solidFill>
                <a:latin typeface="+mn-ea"/>
                <a:cs typeface="+mn-ea"/>
              </a:rPr>
              <a:t>趋势补充候选集构建方式</a:t>
            </a:r>
            <a:endParaRPr lang="zh-CN" altLang="en-US" sz="1600" b="1">
              <a:solidFill>
                <a:schemeClr val="accent1"/>
              </a:solidFill>
              <a:latin typeface="+mn-ea"/>
              <a:cs typeface="+mn-ea"/>
            </a:endParaRPr>
          </a:p>
        </p:txBody>
      </p:sp>
      <p:sp>
        <p:nvSpPr>
          <p:cNvPr id="27" name="任意多边形 26"/>
          <p:cNvSpPr/>
          <p:nvPr>
            <p:custDataLst>
              <p:tags r:id="rId10"/>
            </p:custDataLst>
          </p:nvPr>
        </p:nvSpPr>
        <p:spPr>
          <a:xfrm>
            <a:off x="1445226" y="3719204"/>
            <a:ext cx="1860557" cy="308611"/>
          </a:xfrm>
          <a:custGeom>
            <a:avLst/>
            <a:gdLst>
              <a:gd name="connsiteX0" fmla="*/ 0 w 1860550"/>
              <a:gd name="connsiteY0" fmla="*/ 77153 h 308610"/>
              <a:gd name="connsiteX1" fmla="*/ 572471 w 1860550"/>
              <a:gd name="connsiteY1" fmla="*/ 77153 h 308610"/>
              <a:gd name="connsiteX2" fmla="*/ 556895 w 1860550"/>
              <a:gd name="connsiteY2" fmla="*/ 154305 h 308610"/>
              <a:gd name="connsiteX3" fmla="*/ 572472 w 1860550"/>
              <a:gd name="connsiteY3" fmla="*/ 231458 h 308610"/>
              <a:gd name="connsiteX4" fmla="*/ 0 w 1860550"/>
              <a:gd name="connsiteY4" fmla="*/ 231458 h 308610"/>
              <a:gd name="connsiteX5" fmla="*/ 77153 w 1860550"/>
              <a:gd name="connsiteY5" fmla="*/ 154305 h 308610"/>
              <a:gd name="connsiteX6" fmla="*/ 1706245 w 1860550"/>
              <a:gd name="connsiteY6" fmla="*/ 0 h 308610"/>
              <a:gd name="connsiteX7" fmla="*/ 1860550 w 1860550"/>
              <a:gd name="connsiteY7" fmla="*/ 154305 h 308610"/>
              <a:gd name="connsiteX8" fmla="*/ 1706245 w 1860550"/>
              <a:gd name="connsiteY8" fmla="*/ 308610 h 308610"/>
              <a:gd name="connsiteX9" fmla="*/ 1706245 w 1860550"/>
              <a:gd name="connsiteY9" fmla="*/ 231458 h 308610"/>
              <a:gd name="connsiteX10" fmla="*/ 1290619 w 1860550"/>
              <a:gd name="connsiteY10" fmla="*/ 231458 h 308610"/>
              <a:gd name="connsiteX11" fmla="*/ 1306195 w 1860550"/>
              <a:gd name="connsiteY11" fmla="*/ 154305 h 308610"/>
              <a:gd name="connsiteX12" fmla="*/ 1290619 w 1860550"/>
              <a:gd name="connsiteY12" fmla="*/ 77153 h 308610"/>
              <a:gd name="connsiteX13" fmla="*/ 1706245 w 1860550"/>
              <a:gd name="connsiteY13" fmla="*/ 77153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0550" h="308610">
                <a:moveTo>
                  <a:pt x="0" y="77153"/>
                </a:moveTo>
                <a:lnTo>
                  <a:pt x="572471" y="77153"/>
                </a:lnTo>
                <a:lnTo>
                  <a:pt x="556895" y="154305"/>
                </a:lnTo>
                <a:lnTo>
                  <a:pt x="572472" y="231458"/>
                </a:lnTo>
                <a:lnTo>
                  <a:pt x="0" y="231458"/>
                </a:lnTo>
                <a:lnTo>
                  <a:pt x="77153" y="154305"/>
                </a:lnTo>
                <a:close/>
                <a:moveTo>
                  <a:pt x="1706245" y="0"/>
                </a:moveTo>
                <a:lnTo>
                  <a:pt x="1860550" y="154305"/>
                </a:lnTo>
                <a:lnTo>
                  <a:pt x="1706245" y="308610"/>
                </a:lnTo>
                <a:lnTo>
                  <a:pt x="1706245" y="231458"/>
                </a:lnTo>
                <a:lnTo>
                  <a:pt x="1290619" y="231458"/>
                </a:lnTo>
                <a:lnTo>
                  <a:pt x="1306195" y="154305"/>
                </a:lnTo>
                <a:lnTo>
                  <a:pt x="1290619" y="77153"/>
                </a:lnTo>
                <a:lnTo>
                  <a:pt x="1706245" y="77153"/>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2" name="任意多边形 31"/>
          <p:cNvSpPr/>
          <p:nvPr>
            <p:custDataLst>
              <p:tags r:id="rId11"/>
            </p:custDataLst>
          </p:nvPr>
        </p:nvSpPr>
        <p:spPr>
          <a:xfrm>
            <a:off x="3305783" y="3719839"/>
            <a:ext cx="1860557" cy="308611"/>
          </a:xfrm>
          <a:custGeom>
            <a:avLst/>
            <a:gdLst>
              <a:gd name="connsiteX0" fmla="*/ 0 w 1860550"/>
              <a:gd name="connsiteY0" fmla="*/ 77153 h 308610"/>
              <a:gd name="connsiteX1" fmla="*/ 571073 w 1860550"/>
              <a:gd name="connsiteY1" fmla="*/ 77153 h 308610"/>
              <a:gd name="connsiteX2" fmla="*/ 555625 w 1860550"/>
              <a:gd name="connsiteY2" fmla="*/ 153670 h 308610"/>
              <a:gd name="connsiteX3" fmla="*/ 571330 w 1860550"/>
              <a:gd name="connsiteY3" fmla="*/ 231458 h 308610"/>
              <a:gd name="connsiteX4" fmla="*/ 0 w 1860550"/>
              <a:gd name="connsiteY4" fmla="*/ 231458 h 308610"/>
              <a:gd name="connsiteX5" fmla="*/ 77153 w 1860550"/>
              <a:gd name="connsiteY5" fmla="*/ 154305 h 308610"/>
              <a:gd name="connsiteX6" fmla="*/ 1706245 w 1860550"/>
              <a:gd name="connsiteY6" fmla="*/ 0 h 308610"/>
              <a:gd name="connsiteX7" fmla="*/ 1860550 w 1860550"/>
              <a:gd name="connsiteY7" fmla="*/ 154305 h 308610"/>
              <a:gd name="connsiteX8" fmla="*/ 1706245 w 1860550"/>
              <a:gd name="connsiteY8" fmla="*/ 308610 h 308610"/>
              <a:gd name="connsiteX9" fmla="*/ 1706245 w 1860550"/>
              <a:gd name="connsiteY9" fmla="*/ 231458 h 308610"/>
              <a:gd name="connsiteX10" fmla="*/ 1289221 w 1860550"/>
              <a:gd name="connsiteY10" fmla="*/ 231458 h 308610"/>
              <a:gd name="connsiteX11" fmla="*/ 1304925 w 1860550"/>
              <a:gd name="connsiteY11" fmla="*/ 153670 h 308610"/>
              <a:gd name="connsiteX12" fmla="*/ 1289477 w 1860550"/>
              <a:gd name="connsiteY12" fmla="*/ 77153 h 308610"/>
              <a:gd name="connsiteX13" fmla="*/ 1706245 w 1860550"/>
              <a:gd name="connsiteY13" fmla="*/ 77153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0550" h="308610">
                <a:moveTo>
                  <a:pt x="0" y="77153"/>
                </a:moveTo>
                <a:lnTo>
                  <a:pt x="571073" y="77153"/>
                </a:lnTo>
                <a:lnTo>
                  <a:pt x="555625" y="153670"/>
                </a:lnTo>
                <a:lnTo>
                  <a:pt x="571330" y="231458"/>
                </a:lnTo>
                <a:lnTo>
                  <a:pt x="0" y="231458"/>
                </a:lnTo>
                <a:lnTo>
                  <a:pt x="77153" y="154305"/>
                </a:lnTo>
                <a:close/>
                <a:moveTo>
                  <a:pt x="1706245" y="0"/>
                </a:moveTo>
                <a:lnTo>
                  <a:pt x="1860550" y="154305"/>
                </a:lnTo>
                <a:lnTo>
                  <a:pt x="1706245" y="308610"/>
                </a:lnTo>
                <a:lnTo>
                  <a:pt x="1706245" y="231458"/>
                </a:lnTo>
                <a:lnTo>
                  <a:pt x="1289221" y="231458"/>
                </a:lnTo>
                <a:lnTo>
                  <a:pt x="1304925" y="153670"/>
                </a:lnTo>
                <a:lnTo>
                  <a:pt x="1289477" y="77153"/>
                </a:lnTo>
                <a:lnTo>
                  <a:pt x="1706245" y="77153"/>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3" name="任意多边形 32"/>
          <p:cNvSpPr/>
          <p:nvPr>
            <p:custDataLst>
              <p:tags r:id="rId12"/>
            </p:custDataLst>
          </p:nvPr>
        </p:nvSpPr>
        <p:spPr>
          <a:xfrm>
            <a:off x="5166340" y="3719204"/>
            <a:ext cx="1860557" cy="308611"/>
          </a:xfrm>
          <a:custGeom>
            <a:avLst/>
            <a:gdLst>
              <a:gd name="connsiteX0" fmla="*/ 0 w 1860550"/>
              <a:gd name="connsiteY0" fmla="*/ 77153 h 308610"/>
              <a:gd name="connsiteX1" fmla="*/ 569932 w 1860550"/>
              <a:gd name="connsiteY1" fmla="*/ 77153 h 308610"/>
              <a:gd name="connsiteX2" fmla="*/ 554355 w 1860550"/>
              <a:gd name="connsiteY2" fmla="*/ 154305 h 308610"/>
              <a:gd name="connsiteX3" fmla="*/ 569932 w 1860550"/>
              <a:gd name="connsiteY3" fmla="*/ 231458 h 308610"/>
              <a:gd name="connsiteX4" fmla="*/ 0 w 1860550"/>
              <a:gd name="connsiteY4" fmla="*/ 231458 h 308610"/>
              <a:gd name="connsiteX5" fmla="*/ 77153 w 1860550"/>
              <a:gd name="connsiteY5" fmla="*/ 154305 h 308610"/>
              <a:gd name="connsiteX6" fmla="*/ 1706245 w 1860550"/>
              <a:gd name="connsiteY6" fmla="*/ 0 h 308610"/>
              <a:gd name="connsiteX7" fmla="*/ 1860550 w 1860550"/>
              <a:gd name="connsiteY7" fmla="*/ 154305 h 308610"/>
              <a:gd name="connsiteX8" fmla="*/ 1706245 w 1860550"/>
              <a:gd name="connsiteY8" fmla="*/ 308610 h 308610"/>
              <a:gd name="connsiteX9" fmla="*/ 1706245 w 1860550"/>
              <a:gd name="connsiteY9" fmla="*/ 231458 h 308610"/>
              <a:gd name="connsiteX10" fmla="*/ 1288079 w 1860550"/>
              <a:gd name="connsiteY10" fmla="*/ 231458 h 308610"/>
              <a:gd name="connsiteX11" fmla="*/ 1303655 w 1860550"/>
              <a:gd name="connsiteY11" fmla="*/ 154305 h 308610"/>
              <a:gd name="connsiteX12" fmla="*/ 1288079 w 1860550"/>
              <a:gd name="connsiteY12" fmla="*/ 77153 h 308610"/>
              <a:gd name="connsiteX13" fmla="*/ 1706245 w 1860550"/>
              <a:gd name="connsiteY13" fmla="*/ 77153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0550" h="308610">
                <a:moveTo>
                  <a:pt x="0" y="77153"/>
                </a:moveTo>
                <a:lnTo>
                  <a:pt x="569932" y="77153"/>
                </a:lnTo>
                <a:lnTo>
                  <a:pt x="554355" y="154305"/>
                </a:lnTo>
                <a:lnTo>
                  <a:pt x="569932" y="231458"/>
                </a:lnTo>
                <a:lnTo>
                  <a:pt x="0" y="231458"/>
                </a:lnTo>
                <a:lnTo>
                  <a:pt x="77153" y="154305"/>
                </a:lnTo>
                <a:close/>
                <a:moveTo>
                  <a:pt x="1706245" y="0"/>
                </a:moveTo>
                <a:lnTo>
                  <a:pt x="1860550" y="154305"/>
                </a:lnTo>
                <a:lnTo>
                  <a:pt x="1706245" y="308610"/>
                </a:lnTo>
                <a:lnTo>
                  <a:pt x="1706245" y="231458"/>
                </a:lnTo>
                <a:lnTo>
                  <a:pt x="1288079" y="231458"/>
                </a:lnTo>
                <a:lnTo>
                  <a:pt x="1303655" y="154305"/>
                </a:lnTo>
                <a:lnTo>
                  <a:pt x="1288079" y="77153"/>
                </a:lnTo>
                <a:lnTo>
                  <a:pt x="1706245" y="77153"/>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3"/>
            </p:custDataLst>
          </p:nvPr>
        </p:nvSpPr>
        <p:spPr>
          <a:xfrm>
            <a:off x="7027532" y="3719204"/>
            <a:ext cx="1860557" cy="308611"/>
          </a:xfrm>
          <a:custGeom>
            <a:avLst/>
            <a:gdLst>
              <a:gd name="connsiteX0" fmla="*/ 0 w 1860550"/>
              <a:gd name="connsiteY0" fmla="*/ 77153 h 308610"/>
              <a:gd name="connsiteX1" fmla="*/ 568027 w 1860550"/>
              <a:gd name="connsiteY1" fmla="*/ 77153 h 308610"/>
              <a:gd name="connsiteX2" fmla="*/ 552450 w 1860550"/>
              <a:gd name="connsiteY2" fmla="*/ 154305 h 308610"/>
              <a:gd name="connsiteX3" fmla="*/ 568027 w 1860550"/>
              <a:gd name="connsiteY3" fmla="*/ 231458 h 308610"/>
              <a:gd name="connsiteX4" fmla="*/ 0 w 1860550"/>
              <a:gd name="connsiteY4" fmla="*/ 231458 h 308610"/>
              <a:gd name="connsiteX5" fmla="*/ 77153 w 1860550"/>
              <a:gd name="connsiteY5" fmla="*/ 154305 h 308610"/>
              <a:gd name="connsiteX6" fmla="*/ 1706245 w 1860550"/>
              <a:gd name="connsiteY6" fmla="*/ 0 h 308610"/>
              <a:gd name="connsiteX7" fmla="*/ 1860550 w 1860550"/>
              <a:gd name="connsiteY7" fmla="*/ 154305 h 308610"/>
              <a:gd name="connsiteX8" fmla="*/ 1706245 w 1860550"/>
              <a:gd name="connsiteY8" fmla="*/ 308610 h 308610"/>
              <a:gd name="connsiteX9" fmla="*/ 1706245 w 1860550"/>
              <a:gd name="connsiteY9" fmla="*/ 231458 h 308610"/>
              <a:gd name="connsiteX10" fmla="*/ 1286174 w 1860550"/>
              <a:gd name="connsiteY10" fmla="*/ 231458 h 308610"/>
              <a:gd name="connsiteX11" fmla="*/ 1301750 w 1860550"/>
              <a:gd name="connsiteY11" fmla="*/ 154305 h 308610"/>
              <a:gd name="connsiteX12" fmla="*/ 1286174 w 1860550"/>
              <a:gd name="connsiteY12" fmla="*/ 77153 h 308610"/>
              <a:gd name="connsiteX13" fmla="*/ 1706245 w 1860550"/>
              <a:gd name="connsiteY13" fmla="*/ 77153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0550" h="308610">
                <a:moveTo>
                  <a:pt x="0" y="77153"/>
                </a:moveTo>
                <a:lnTo>
                  <a:pt x="568027" y="77153"/>
                </a:lnTo>
                <a:lnTo>
                  <a:pt x="552450" y="154305"/>
                </a:lnTo>
                <a:lnTo>
                  <a:pt x="568027" y="231458"/>
                </a:lnTo>
                <a:lnTo>
                  <a:pt x="0" y="231458"/>
                </a:lnTo>
                <a:lnTo>
                  <a:pt x="77153" y="154305"/>
                </a:lnTo>
                <a:close/>
                <a:moveTo>
                  <a:pt x="1706245" y="0"/>
                </a:moveTo>
                <a:lnTo>
                  <a:pt x="1860550" y="154305"/>
                </a:lnTo>
                <a:lnTo>
                  <a:pt x="1706245" y="308610"/>
                </a:lnTo>
                <a:lnTo>
                  <a:pt x="1706245" y="231458"/>
                </a:lnTo>
                <a:lnTo>
                  <a:pt x="1286174" y="231458"/>
                </a:lnTo>
                <a:lnTo>
                  <a:pt x="1301750" y="154305"/>
                </a:lnTo>
                <a:lnTo>
                  <a:pt x="1286174" y="77153"/>
                </a:lnTo>
                <a:lnTo>
                  <a:pt x="1706245" y="77153"/>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40" name="椭圆 39"/>
          <p:cNvSpPr/>
          <p:nvPr>
            <p:custDataLst>
              <p:tags r:id="rId14"/>
            </p:custDataLst>
          </p:nvPr>
        </p:nvSpPr>
        <p:spPr>
          <a:xfrm>
            <a:off x="2043398" y="3531878"/>
            <a:ext cx="683898" cy="683898"/>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41" name="椭圆 40"/>
          <p:cNvSpPr/>
          <p:nvPr>
            <p:custDataLst>
              <p:tags r:id="rId15"/>
            </p:custDataLst>
          </p:nvPr>
        </p:nvSpPr>
        <p:spPr>
          <a:xfrm>
            <a:off x="3894430" y="3531878"/>
            <a:ext cx="683898" cy="683898"/>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椭圆 41"/>
          <p:cNvSpPr/>
          <p:nvPr>
            <p:custDataLst>
              <p:tags r:id="rId16"/>
            </p:custDataLst>
          </p:nvPr>
        </p:nvSpPr>
        <p:spPr>
          <a:xfrm>
            <a:off x="5754352" y="3531878"/>
            <a:ext cx="683898" cy="683898"/>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椭圆 42"/>
          <p:cNvSpPr/>
          <p:nvPr>
            <p:custDataLst>
              <p:tags r:id="rId17"/>
            </p:custDataLst>
          </p:nvPr>
        </p:nvSpPr>
        <p:spPr>
          <a:xfrm>
            <a:off x="7614909" y="3531878"/>
            <a:ext cx="683898" cy="683898"/>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任意多边形 43"/>
          <p:cNvSpPr/>
          <p:nvPr>
            <p:custDataLst>
              <p:tags r:id="rId18"/>
            </p:custDataLst>
          </p:nvPr>
        </p:nvSpPr>
        <p:spPr>
          <a:xfrm>
            <a:off x="8888089" y="3719204"/>
            <a:ext cx="1860557" cy="308611"/>
          </a:xfrm>
          <a:custGeom>
            <a:avLst/>
            <a:gdLst>
              <a:gd name="connsiteX0" fmla="*/ 0 w 1860550"/>
              <a:gd name="connsiteY0" fmla="*/ 77153 h 308610"/>
              <a:gd name="connsiteX1" fmla="*/ 574376 w 1860550"/>
              <a:gd name="connsiteY1" fmla="*/ 77153 h 308610"/>
              <a:gd name="connsiteX2" fmla="*/ 558800 w 1860550"/>
              <a:gd name="connsiteY2" fmla="*/ 154305 h 308610"/>
              <a:gd name="connsiteX3" fmla="*/ 574377 w 1860550"/>
              <a:gd name="connsiteY3" fmla="*/ 231458 h 308610"/>
              <a:gd name="connsiteX4" fmla="*/ 0 w 1860550"/>
              <a:gd name="connsiteY4" fmla="*/ 231458 h 308610"/>
              <a:gd name="connsiteX5" fmla="*/ 77153 w 1860550"/>
              <a:gd name="connsiteY5" fmla="*/ 154305 h 308610"/>
              <a:gd name="connsiteX6" fmla="*/ 1706245 w 1860550"/>
              <a:gd name="connsiteY6" fmla="*/ 0 h 308610"/>
              <a:gd name="connsiteX7" fmla="*/ 1860550 w 1860550"/>
              <a:gd name="connsiteY7" fmla="*/ 154305 h 308610"/>
              <a:gd name="connsiteX8" fmla="*/ 1706245 w 1860550"/>
              <a:gd name="connsiteY8" fmla="*/ 308610 h 308610"/>
              <a:gd name="connsiteX9" fmla="*/ 1706245 w 1860550"/>
              <a:gd name="connsiteY9" fmla="*/ 231458 h 308610"/>
              <a:gd name="connsiteX10" fmla="*/ 1292523 w 1860550"/>
              <a:gd name="connsiteY10" fmla="*/ 231458 h 308610"/>
              <a:gd name="connsiteX11" fmla="*/ 1308100 w 1860550"/>
              <a:gd name="connsiteY11" fmla="*/ 154305 h 308610"/>
              <a:gd name="connsiteX12" fmla="*/ 1292524 w 1860550"/>
              <a:gd name="connsiteY12" fmla="*/ 77153 h 308610"/>
              <a:gd name="connsiteX13" fmla="*/ 1706245 w 1860550"/>
              <a:gd name="connsiteY13" fmla="*/ 77153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0550" h="308610">
                <a:moveTo>
                  <a:pt x="0" y="77153"/>
                </a:moveTo>
                <a:lnTo>
                  <a:pt x="574376" y="77153"/>
                </a:lnTo>
                <a:lnTo>
                  <a:pt x="558800" y="154305"/>
                </a:lnTo>
                <a:lnTo>
                  <a:pt x="574377" y="231458"/>
                </a:lnTo>
                <a:lnTo>
                  <a:pt x="0" y="231458"/>
                </a:lnTo>
                <a:lnTo>
                  <a:pt x="77153" y="154305"/>
                </a:lnTo>
                <a:close/>
                <a:moveTo>
                  <a:pt x="1706245" y="0"/>
                </a:moveTo>
                <a:lnTo>
                  <a:pt x="1860550" y="154305"/>
                </a:lnTo>
                <a:lnTo>
                  <a:pt x="1706245" y="308610"/>
                </a:lnTo>
                <a:lnTo>
                  <a:pt x="1706245" y="231458"/>
                </a:lnTo>
                <a:lnTo>
                  <a:pt x="1292523" y="231458"/>
                </a:lnTo>
                <a:lnTo>
                  <a:pt x="1308100" y="154305"/>
                </a:lnTo>
                <a:lnTo>
                  <a:pt x="1292524" y="77153"/>
                </a:lnTo>
                <a:lnTo>
                  <a:pt x="1706245" y="77153"/>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45" name="椭圆 44"/>
          <p:cNvSpPr/>
          <p:nvPr>
            <p:custDataLst>
              <p:tags r:id="rId19"/>
            </p:custDataLst>
          </p:nvPr>
        </p:nvSpPr>
        <p:spPr>
          <a:xfrm>
            <a:off x="9476102" y="3531878"/>
            <a:ext cx="683898" cy="683898"/>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矩形 45"/>
          <p:cNvSpPr/>
          <p:nvPr>
            <p:custDataLst>
              <p:tags r:id="rId20"/>
            </p:custDataLst>
          </p:nvPr>
        </p:nvSpPr>
        <p:spPr>
          <a:xfrm>
            <a:off x="8530583" y="1410335"/>
            <a:ext cx="2556010" cy="1332005"/>
          </a:xfrm>
          <a:prstGeom prst="rect">
            <a:avLst/>
          </a:prstGeom>
          <a:noFill/>
        </p:spPr>
        <p:txBody>
          <a:bodyPr wrap="square" lIns="0" tIns="0" rIns="0" bIns="0" rtlCol="0" anchor="b" anchorCtr="0">
            <a:noAutofit/>
          </a:bodyPr>
          <a:p>
            <a:pPr algn="just">
              <a:lnSpc>
                <a:spcPct val="150000"/>
              </a:lnSpc>
              <a:spcBef>
                <a:spcPct val="0"/>
              </a:spcBef>
              <a:spcAft>
                <a:spcPct val="0"/>
              </a:spcAft>
            </a:pPr>
            <a:r>
              <a:rPr lang="zh-CN" altLang="en-US" sz="1200">
                <a:solidFill>
                  <a:schemeClr val="tx1">
                    <a:lumMod val="85000"/>
                    <a:lumOff val="15000"/>
                  </a:schemeClr>
                </a:solidFill>
                <a:latin typeface="+mn-ea"/>
                <a:cs typeface="+mn-ea"/>
              </a:rPr>
              <a:t>各部分权重设置说明涉及如何根据推荐池中不同候选集的重要性来分配权重（P₁、P₂、P₃），以平衡推荐结果。</a:t>
            </a:r>
            <a:endParaRPr lang="zh-CN" altLang="en-US" sz="1200">
              <a:solidFill>
                <a:schemeClr val="tx1">
                  <a:lumMod val="85000"/>
                  <a:lumOff val="15000"/>
                </a:schemeClr>
              </a:solidFill>
              <a:latin typeface="+mn-ea"/>
              <a:cs typeface="+mn-ea"/>
            </a:endParaRPr>
          </a:p>
        </p:txBody>
      </p:sp>
      <p:pic>
        <p:nvPicPr>
          <p:cNvPr id="47" name="图片 13" descr="32313538333935363b32313538333934373bcec4bcfebcd0"/>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4092551" y="3740159"/>
            <a:ext cx="288001" cy="288001"/>
          </a:xfrm>
          <a:prstGeom prst="rect">
            <a:avLst/>
          </a:prstGeom>
        </p:spPr>
      </p:pic>
      <p:pic>
        <p:nvPicPr>
          <p:cNvPr id="48" name="图片 3" descr="32313538333935363b32313538333934333bb6d4bbb0"/>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5952473" y="3739524"/>
            <a:ext cx="288001" cy="288001"/>
          </a:xfrm>
          <a:prstGeom prst="rect">
            <a:avLst/>
          </a:prstGeom>
        </p:spPr>
      </p:pic>
      <p:pic>
        <p:nvPicPr>
          <p:cNvPr id="49" name="图片 48" descr="32313538333935363b32313538333935353bb3a4c6aab6c1ceef"/>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2241519" y="3729364"/>
            <a:ext cx="288011" cy="288011"/>
          </a:xfrm>
          <a:prstGeom prst="rect">
            <a:avLst/>
          </a:prstGeom>
        </p:spPr>
      </p:pic>
      <p:sp>
        <p:nvSpPr>
          <p:cNvPr id="50" name="矩形 49"/>
          <p:cNvSpPr/>
          <p:nvPr>
            <p:custDataLst>
              <p:tags r:id="rId30"/>
            </p:custDataLst>
          </p:nvPr>
        </p:nvSpPr>
        <p:spPr>
          <a:xfrm>
            <a:off x="8530583" y="2862586"/>
            <a:ext cx="2556010" cy="316231"/>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accent1"/>
                </a:solidFill>
                <a:latin typeface="+mn-ea"/>
                <a:cs typeface="+mn-ea"/>
              </a:rPr>
              <a:t>各部分权重设置说明</a:t>
            </a:r>
            <a:endParaRPr lang="zh-CN" altLang="en-US" sz="1600" b="1">
              <a:solidFill>
                <a:schemeClr val="accent1"/>
              </a:solidFill>
              <a:latin typeface="+mn-ea"/>
              <a:cs typeface="+mn-ea"/>
            </a:endParaRPr>
          </a:p>
        </p:txBody>
      </p:sp>
      <p:pic>
        <p:nvPicPr>
          <p:cNvPr id="51" name="图片 8" descr="32313538333935363b32313538333934303bcae9b1be"/>
          <p:cNvPicPr>
            <a:picLocks noChangeAspect="1"/>
          </p:cNvPicPr>
          <p:nvPr>
            <p:custDataLst>
              <p:tags r:id="rId31"/>
            </p:custDataLst>
          </p:nvPr>
        </p:nvPicPr>
        <p:blipFill>
          <a:blip r:embed="rId32">
            <a:extLst>
              <a:ext uri="{96DAC541-7B7A-43D3-8B79-37D633B846F1}">
                <asvg:svgBlip xmlns:asvg="http://schemas.microsoft.com/office/drawing/2016/SVG/main" r:embed="rId33"/>
              </a:ext>
            </a:extLst>
          </a:blip>
          <a:stretch>
            <a:fillRect/>
          </a:stretch>
        </p:blipFill>
        <p:spPr>
          <a:xfrm>
            <a:off x="7813030" y="3729364"/>
            <a:ext cx="288022" cy="288022"/>
          </a:xfrm>
          <a:prstGeom prst="rect">
            <a:avLst/>
          </a:prstGeom>
        </p:spPr>
      </p:pic>
      <p:pic>
        <p:nvPicPr>
          <p:cNvPr id="52" name="图片 16" descr="32313538333935363b32313538333934393bccedbcd3cae9bcae"/>
          <p:cNvPicPr>
            <a:picLocks noChangeAspect="1"/>
          </p:cNvPicPr>
          <p:nvPr>
            <p:custDataLst>
              <p:tags r:id="rId34"/>
            </p:custDataLst>
          </p:nvPr>
        </p:nvPicPr>
        <p:blipFill>
          <a:blip r:embed="rId35">
            <a:extLst>
              <a:ext uri="{96DAC541-7B7A-43D3-8B79-37D633B846F1}">
                <asvg:svgBlip xmlns:asvg="http://schemas.microsoft.com/office/drawing/2016/SVG/main" r:embed="rId36"/>
              </a:ext>
            </a:extLst>
          </a:blip>
          <a:stretch>
            <a:fillRect/>
          </a:stretch>
        </p:blipFill>
        <p:spPr>
          <a:xfrm>
            <a:off x="9674222" y="3729364"/>
            <a:ext cx="288024" cy="288024"/>
          </a:xfrm>
          <a:prstGeom prst="rect">
            <a:avLst/>
          </a:prstGeom>
        </p:spPr>
      </p:pic>
    </p:spTree>
    <p:custDataLst>
      <p:tags r:id="rId3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custDataLst>
              <p:tags r:id="rId1"/>
            </p:custDataLst>
          </p:nvPr>
        </p:nvSpPr>
        <p:spPr/>
        <p:txBody>
          <a:bodyPr/>
          <a:p>
            <a:r>
              <a:rPr lang="zh-CN" altLang="en-US"/>
              <a:t>相似度计算与节点分类</a:t>
            </a:r>
            <a:endParaRPr lang="zh-CN" altLang="en-US"/>
          </a:p>
        </p:txBody>
      </p:sp>
      <p:sp>
        <p:nvSpPr>
          <p:cNvPr id="8" name="矩形 36"/>
          <p:cNvSpPr/>
          <p:nvPr>
            <p:custDataLst>
              <p:tags r:id="rId2"/>
            </p:custDataLst>
          </p:nvPr>
        </p:nvSpPr>
        <p:spPr>
          <a:xfrm>
            <a:off x="8288843" y="1280431"/>
            <a:ext cx="2157231" cy="2146885"/>
          </a:xfrm>
          <a:custGeom>
            <a:avLst/>
            <a:gdLst>
              <a:gd name="connsiteX0" fmla="*/ 0 w 995522"/>
              <a:gd name="connsiteY0" fmla="*/ 0 h 2120739"/>
              <a:gd name="connsiteX1" fmla="*/ 995522 w 995522"/>
              <a:gd name="connsiteY1" fmla="*/ 0 h 2120739"/>
              <a:gd name="connsiteX2" fmla="*/ 995522 w 995522"/>
              <a:gd name="connsiteY2" fmla="*/ 2120739 h 2120739"/>
              <a:gd name="connsiteX3" fmla="*/ 0 w 995522"/>
              <a:gd name="connsiteY3" fmla="*/ 2120739 h 2120739"/>
              <a:gd name="connsiteX4" fmla="*/ 0 w 995522"/>
              <a:gd name="connsiteY4" fmla="*/ 0 h 2120739"/>
              <a:gd name="connsiteX0-1" fmla="*/ 0 w 2131991"/>
              <a:gd name="connsiteY0-2" fmla="*/ 235131 h 2355870"/>
              <a:gd name="connsiteX1-3" fmla="*/ 2131991 w 2131991"/>
              <a:gd name="connsiteY1-4" fmla="*/ 0 h 2355870"/>
              <a:gd name="connsiteX2-5" fmla="*/ 995522 w 2131991"/>
              <a:gd name="connsiteY2-6" fmla="*/ 2355870 h 2355870"/>
              <a:gd name="connsiteX3-7" fmla="*/ 0 w 2131991"/>
              <a:gd name="connsiteY3-8" fmla="*/ 2355870 h 2355870"/>
              <a:gd name="connsiteX4-9" fmla="*/ 0 w 2131991"/>
              <a:gd name="connsiteY4-10" fmla="*/ 235131 h 2355870"/>
              <a:gd name="connsiteX0-11" fmla="*/ 1423852 w 2131991"/>
              <a:gd name="connsiteY0-12" fmla="*/ 13062 h 2355870"/>
              <a:gd name="connsiteX1-13" fmla="*/ 2131991 w 2131991"/>
              <a:gd name="connsiteY1-14" fmla="*/ 0 h 2355870"/>
              <a:gd name="connsiteX2-15" fmla="*/ 995522 w 2131991"/>
              <a:gd name="connsiteY2-16" fmla="*/ 2355870 h 2355870"/>
              <a:gd name="connsiteX3-17" fmla="*/ 0 w 2131991"/>
              <a:gd name="connsiteY3-18" fmla="*/ 2355870 h 2355870"/>
              <a:gd name="connsiteX4-19" fmla="*/ 1423852 w 2131991"/>
              <a:gd name="connsiteY4-20" fmla="*/ 13062 h 2355870"/>
              <a:gd name="connsiteX0-21" fmla="*/ 1423852 w 2079739"/>
              <a:gd name="connsiteY0-22" fmla="*/ 0 h 2342808"/>
              <a:gd name="connsiteX1-23" fmla="*/ 2079739 w 2079739"/>
              <a:gd name="connsiteY1-24" fmla="*/ 195944 h 2342808"/>
              <a:gd name="connsiteX2-25" fmla="*/ 995522 w 2079739"/>
              <a:gd name="connsiteY2-26" fmla="*/ 2342808 h 2342808"/>
              <a:gd name="connsiteX3-27" fmla="*/ 0 w 2079739"/>
              <a:gd name="connsiteY3-28" fmla="*/ 2342808 h 2342808"/>
              <a:gd name="connsiteX4-29" fmla="*/ 1423852 w 2079739"/>
              <a:gd name="connsiteY4-30" fmla="*/ 0 h 2342808"/>
              <a:gd name="connsiteX0-31" fmla="*/ 1423852 w 2079739"/>
              <a:gd name="connsiteY0-32" fmla="*/ 0 h 2146865"/>
              <a:gd name="connsiteX1-33" fmla="*/ 2079739 w 2079739"/>
              <a:gd name="connsiteY1-34" fmla="*/ 1 h 2146865"/>
              <a:gd name="connsiteX2-35" fmla="*/ 995522 w 2079739"/>
              <a:gd name="connsiteY2-36" fmla="*/ 2146865 h 2146865"/>
              <a:gd name="connsiteX3-37" fmla="*/ 0 w 2079739"/>
              <a:gd name="connsiteY3-38" fmla="*/ 2146865 h 2146865"/>
              <a:gd name="connsiteX4-39" fmla="*/ 1423852 w 2079739"/>
              <a:gd name="connsiteY4-40" fmla="*/ 0 h 2146865"/>
              <a:gd name="connsiteX0-41" fmla="*/ 1423852 w 2079739"/>
              <a:gd name="connsiteY0-42" fmla="*/ 0 h 2146865"/>
              <a:gd name="connsiteX1-43" fmla="*/ 2079739 w 2079739"/>
              <a:gd name="connsiteY1-44" fmla="*/ 1 h 2146865"/>
              <a:gd name="connsiteX2-45" fmla="*/ 995522 w 2079739"/>
              <a:gd name="connsiteY2-46" fmla="*/ 2146865 h 2146865"/>
              <a:gd name="connsiteX3-47" fmla="*/ 0 w 2079739"/>
              <a:gd name="connsiteY3-48" fmla="*/ 2146865 h 2146865"/>
              <a:gd name="connsiteX4-49" fmla="*/ 1423852 w 2079739"/>
              <a:gd name="connsiteY4-50" fmla="*/ 0 h 21468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79739" h="2146865">
                <a:moveTo>
                  <a:pt x="1423852" y="0"/>
                </a:moveTo>
                <a:lnTo>
                  <a:pt x="2079739" y="1"/>
                </a:lnTo>
                <a:lnTo>
                  <a:pt x="995522" y="2146865"/>
                </a:lnTo>
                <a:lnTo>
                  <a:pt x="0" y="2146865"/>
                </a:lnTo>
                <a:lnTo>
                  <a:pt x="1423852"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34"/>
          <p:cNvSpPr/>
          <p:nvPr>
            <p:custDataLst>
              <p:tags r:id="rId3"/>
            </p:custDataLst>
          </p:nvPr>
        </p:nvSpPr>
        <p:spPr>
          <a:xfrm>
            <a:off x="409690" y="3424211"/>
            <a:ext cx="8910920" cy="3442510"/>
          </a:xfrm>
          <a:custGeom>
            <a:avLst/>
            <a:gdLst>
              <a:gd name="connsiteX0" fmla="*/ 0 w 3822700"/>
              <a:gd name="connsiteY0" fmla="*/ 0 h 3119437"/>
              <a:gd name="connsiteX1" fmla="*/ 3822700 w 3822700"/>
              <a:gd name="connsiteY1" fmla="*/ 0 h 3119437"/>
              <a:gd name="connsiteX2" fmla="*/ 3822700 w 3822700"/>
              <a:gd name="connsiteY2" fmla="*/ 3119437 h 3119437"/>
              <a:gd name="connsiteX3" fmla="*/ 0 w 3822700"/>
              <a:gd name="connsiteY3" fmla="*/ 3119437 h 3119437"/>
              <a:gd name="connsiteX4" fmla="*/ 0 w 3822700"/>
              <a:gd name="connsiteY4" fmla="*/ 0 h 3119437"/>
              <a:gd name="connsiteX0-1" fmla="*/ 0 w 7975600"/>
              <a:gd name="connsiteY0-2" fmla="*/ 0 h 3119437"/>
              <a:gd name="connsiteX1-3" fmla="*/ 7975600 w 7975600"/>
              <a:gd name="connsiteY1-4" fmla="*/ 76200 h 3119437"/>
              <a:gd name="connsiteX2-5" fmla="*/ 3822700 w 7975600"/>
              <a:gd name="connsiteY2-6" fmla="*/ 3119437 h 3119437"/>
              <a:gd name="connsiteX3-7" fmla="*/ 0 w 7975600"/>
              <a:gd name="connsiteY3-8" fmla="*/ 3119437 h 3119437"/>
              <a:gd name="connsiteX4-9" fmla="*/ 0 w 7975600"/>
              <a:gd name="connsiteY4-10" fmla="*/ 0 h 3119437"/>
              <a:gd name="connsiteX0-11" fmla="*/ 6451600 w 7975600"/>
              <a:gd name="connsiteY0-12" fmla="*/ 0 h 3043237"/>
              <a:gd name="connsiteX1-13" fmla="*/ 7975600 w 7975600"/>
              <a:gd name="connsiteY1-14" fmla="*/ 0 h 3043237"/>
              <a:gd name="connsiteX2-15" fmla="*/ 3822700 w 7975600"/>
              <a:gd name="connsiteY2-16" fmla="*/ 3043237 h 3043237"/>
              <a:gd name="connsiteX3-17" fmla="*/ 0 w 7975600"/>
              <a:gd name="connsiteY3-18" fmla="*/ 3043237 h 3043237"/>
              <a:gd name="connsiteX4-19" fmla="*/ 6451600 w 7975600"/>
              <a:gd name="connsiteY4-20" fmla="*/ 0 h 3043237"/>
              <a:gd name="connsiteX0-21" fmla="*/ 7188200 w 7975600"/>
              <a:gd name="connsiteY0-22" fmla="*/ 317500 h 3043237"/>
              <a:gd name="connsiteX1-23" fmla="*/ 7975600 w 7975600"/>
              <a:gd name="connsiteY1-24" fmla="*/ 0 h 3043237"/>
              <a:gd name="connsiteX2-25" fmla="*/ 3822700 w 7975600"/>
              <a:gd name="connsiteY2-26" fmla="*/ 3043237 h 3043237"/>
              <a:gd name="connsiteX3-27" fmla="*/ 0 w 7975600"/>
              <a:gd name="connsiteY3-28" fmla="*/ 3043237 h 3043237"/>
              <a:gd name="connsiteX4-29" fmla="*/ 7188200 w 7975600"/>
              <a:gd name="connsiteY4-30" fmla="*/ 317500 h 3043237"/>
              <a:gd name="connsiteX0-31" fmla="*/ 6756400 w 7975600"/>
              <a:gd name="connsiteY0-32" fmla="*/ 76200 h 3043237"/>
              <a:gd name="connsiteX1-33" fmla="*/ 7975600 w 7975600"/>
              <a:gd name="connsiteY1-34" fmla="*/ 0 h 3043237"/>
              <a:gd name="connsiteX2-35" fmla="*/ 3822700 w 7975600"/>
              <a:gd name="connsiteY2-36" fmla="*/ 3043237 h 3043237"/>
              <a:gd name="connsiteX3-37" fmla="*/ 0 w 7975600"/>
              <a:gd name="connsiteY3-38" fmla="*/ 3043237 h 3043237"/>
              <a:gd name="connsiteX4-39" fmla="*/ 6756400 w 7975600"/>
              <a:gd name="connsiteY4-40" fmla="*/ 76200 h 3043237"/>
              <a:gd name="connsiteX0-41" fmla="*/ 6756400 w 7061200"/>
              <a:gd name="connsiteY0-42" fmla="*/ 0 h 2967037"/>
              <a:gd name="connsiteX1-43" fmla="*/ 7061200 w 7061200"/>
              <a:gd name="connsiteY1-44" fmla="*/ 1130300 h 2967037"/>
              <a:gd name="connsiteX2-45" fmla="*/ 3822700 w 7061200"/>
              <a:gd name="connsiteY2-46" fmla="*/ 2967037 h 2967037"/>
              <a:gd name="connsiteX3-47" fmla="*/ 0 w 7061200"/>
              <a:gd name="connsiteY3-48" fmla="*/ 2967037 h 2967037"/>
              <a:gd name="connsiteX4-49" fmla="*/ 6756400 w 7061200"/>
              <a:gd name="connsiteY4-50" fmla="*/ 0 h 2967037"/>
              <a:gd name="connsiteX0-51" fmla="*/ 6756400 w 8458200"/>
              <a:gd name="connsiteY0-52" fmla="*/ 482600 h 3449637"/>
              <a:gd name="connsiteX1-53" fmla="*/ 8458200 w 8458200"/>
              <a:gd name="connsiteY1-54" fmla="*/ 0 h 3449637"/>
              <a:gd name="connsiteX2-55" fmla="*/ 3822700 w 8458200"/>
              <a:gd name="connsiteY2-56" fmla="*/ 3449637 h 3449637"/>
              <a:gd name="connsiteX3-57" fmla="*/ 0 w 8458200"/>
              <a:gd name="connsiteY3-58" fmla="*/ 3449637 h 3449637"/>
              <a:gd name="connsiteX4-59" fmla="*/ 6756400 w 8458200"/>
              <a:gd name="connsiteY4-60" fmla="*/ 482600 h 3449637"/>
              <a:gd name="connsiteX0-61" fmla="*/ 7404100 w 8458200"/>
              <a:gd name="connsiteY0-62" fmla="*/ 63500 h 3449637"/>
              <a:gd name="connsiteX1-63" fmla="*/ 8458200 w 8458200"/>
              <a:gd name="connsiteY1-64" fmla="*/ 0 h 3449637"/>
              <a:gd name="connsiteX2-65" fmla="*/ 3822700 w 8458200"/>
              <a:gd name="connsiteY2-66" fmla="*/ 3449637 h 3449637"/>
              <a:gd name="connsiteX3-67" fmla="*/ 0 w 8458200"/>
              <a:gd name="connsiteY3-68" fmla="*/ 3449637 h 3449637"/>
              <a:gd name="connsiteX4-69" fmla="*/ 7404100 w 8458200"/>
              <a:gd name="connsiteY4-70" fmla="*/ 63500 h 3449637"/>
              <a:gd name="connsiteX0-71" fmla="*/ 7416541 w 8458200"/>
              <a:gd name="connsiteY0-72" fmla="*/ 26177 h 3449637"/>
              <a:gd name="connsiteX1-73" fmla="*/ 8458200 w 8458200"/>
              <a:gd name="connsiteY1-74" fmla="*/ 0 h 3449637"/>
              <a:gd name="connsiteX2-75" fmla="*/ 3822700 w 8458200"/>
              <a:gd name="connsiteY2-76" fmla="*/ 3449637 h 3449637"/>
              <a:gd name="connsiteX3-77" fmla="*/ 0 w 8458200"/>
              <a:gd name="connsiteY3-78" fmla="*/ 3449637 h 3449637"/>
              <a:gd name="connsiteX4-79" fmla="*/ 7416541 w 8458200"/>
              <a:gd name="connsiteY4-80" fmla="*/ 26177 h 3449637"/>
              <a:gd name="connsiteX0-81" fmla="*/ 7416541 w 8414657"/>
              <a:gd name="connsiteY0-82" fmla="*/ 7516 h 3430976"/>
              <a:gd name="connsiteX1-83" fmla="*/ 8414657 w 8414657"/>
              <a:gd name="connsiteY1-84" fmla="*/ 0 h 3430976"/>
              <a:gd name="connsiteX2-85" fmla="*/ 3822700 w 8414657"/>
              <a:gd name="connsiteY2-86" fmla="*/ 3430976 h 3430976"/>
              <a:gd name="connsiteX3-87" fmla="*/ 0 w 8414657"/>
              <a:gd name="connsiteY3-88" fmla="*/ 3430976 h 3430976"/>
              <a:gd name="connsiteX4-89" fmla="*/ 7416541 w 8414657"/>
              <a:gd name="connsiteY4-90" fmla="*/ 7516 h 3430976"/>
              <a:gd name="connsiteX0-91" fmla="*/ 7428043 w 8414657"/>
              <a:gd name="connsiteY0-92" fmla="*/ 0 h 3440713"/>
              <a:gd name="connsiteX1-93" fmla="*/ 8414657 w 8414657"/>
              <a:gd name="connsiteY1-94" fmla="*/ 9737 h 3440713"/>
              <a:gd name="connsiteX2-95" fmla="*/ 3822700 w 8414657"/>
              <a:gd name="connsiteY2-96" fmla="*/ 3440713 h 3440713"/>
              <a:gd name="connsiteX3-97" fmla="*/ 0 w 8414657"/>
              <a:gd name="connsiteY3-98" fmla="*/ 3440713 h 3440713"/>
              <a:gd name="connsiteX4-99" fmla="*/ 7428043 w 8414657"/>
              <a:gd name="connsiteY4-100" fmla="*/ 0 h 3440713"/>
              <a:gd name="connsiteX0-101" fmla="*/ 7428043 w 8403155"/>
              <a:gd name="connsiteY0-102" fmla="*/ 0 h 3440713"/>
              <a:gd name="connsiteX1-103" fmla="*/ 8403155 w 8403155"/>
              <a:gd name="connsiteY1-104" fmla="*/ 9737 h 3440713"/>
              <a:gd name="connsiteX2-105" fmla="*/ 3822700 w 8403155"/>
              <a:gd name="connsiteY2-106" fmla="*/ 3440713 h 3440713"/>
              <a:gd name="connsiteX3-107" fmla="*/ 0 w 8403155"/>
              <a:gd name="connsiteY3-108" fmla="*/ 3440713 h 3440713"/>
              <a:gd name="connsiteX4-109" fmla="*/ 7428043 w 8403155"/>
              <a:gd name="connsiteY4-110" fmla="*/ 0 h 3440713"/>
              <a:gd name="connsiteX0-111" fmla="*/ 7428043 w 8408906"/>
              <a:gd name="connsiteY0-112" fmla="*/ 0 h 3440713"/>
              <a:gd name="connsiteX1-113" fmla="*/ 8408906 w 8408906"/>
              <a:gd name="connsiteY1-114" fmla="*/ 3986 h 3440713"/>
              <a:gd name="connsiteX2-115" fmla="*/ 3822700 w 8408906"/>
              <a:gd name="connsiteY2-116" fmla="*/ 3440713 h 3440713"/>
              <a:gd name="connsiteX3-117" fmla="*/ 0 w 8408906"/>
              <a:gd name="connsiteY3-118" fmla="*/ 3440713 h 3440713"/>
              <a:gd name="connsiteX4-119" fmla="*/ 7428043 w 8408906"/>
              <a:gd name="connsiteY4-120" fmla="*/ 0 h 3440713"/>
              <a:gd name="connsiteX0-121" fmla="*/ 7428043 w 8414657"/>
              <a:gd name="connsiteY0-122" fmla="*/ 1765 h 3442478"/>
              <a:gd name="connsiteX1-123" fmla="*/ 8414657 w 8414657"/>
              <a:gd name="connsiteY1-124" fmla="*/ 0 h 3442478"/>
              <a:gd name="connsiteX2-125" fmla="*/ 3822700 w 8414657"/>
              <a:gd name="connsiteY2-126" fmla="*/ 3442478 h 3442478"/>
              <a:gd name="connsiteX3-127" fmla="*/ 0 w 8414657"/>
              <a:gd name="connsiteY3-128" fmla="*/ 3442478 h 3442478"/>
              <a:gd name="connsiteX4-129" fmla="*/ 7428043 w 8414657"/>
              <a:gd name="connsiteY4-130" fmla="*/ 1765 h 34424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14657" h="3442478">
                <a:moveTo>
                  <a:pt x="7428043" y="1765"/>
                </a:moveTo>
                <a:lnTo>
                  <a:pt x="8414657" y="0"/>
                </a:lnTo>
                <a:lnTo>
                  <a:pt x="3822700" y="3442478"/>
                </a:lnTo>
                <a:lnTo>
                  <a:pt x="0" y="3442478"/>
                </a:lnTo>
                <a:lnTo>
                  <a:pt x="7428043" y="17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椭圆 9"/>
          <p:cNvSpPr/>
          <p:nvPr>
            <p:custDataLst>
              <p:tags r:id="rId4"/>
            </p:custDataLst>
          </p:nvPr>
        </p:nvSpPr>
        <p:spPr>
          <a:xfrm>
            <a:off x="2503304" y="4781219"/>
            <a:ext cx="1511314" cy="1512014"/>
          </a:xfrm>
          <a:prstGeom prst="ellipse">
            <a:avLst/>
          </a:prstGeom>
          <a:solidFill>
            <a:schemeClr val="accent1">
              <a:lumMod val="75000"/>
            </a:schemeClr>
          </a:solidFill>
          <a:ln>
            <a:noFill/>
          </a:ln>
          <a:effectLst>
            <a:outerShdw blurRad="101600" dir="5400000" sx="90000" sy="-19000"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11" name="椭圆 10"/>
          <p:cNvSpPr/>
          <p:nvPr>
            <p:custDataLst>
              <p:tags r:id="rId5"/>
            </p:custDataLst>
          </p:nvPr>
        </p:nvSpPr>
        <p:spPr>
          <a:xfrm>
            <a:off x="4433087" y="4276389"/>
            <a:ext cx="1125802" cy="1125802"/>
          </a:xfrm>
          <a:prstGeom prst="ellipse">
            <a:avLst/>
          </a:prstGeom>
          <a:solidFill>
            <a:schemeClr val="accent1">
              <a:lumMod val="90000"/>
            </a:schemeClr>
          </a:solidFill>
          <a:ln>
            <a:noFill/>
          </a:ln>
          <a:effectLst>
            <a:outerShdw blurRad="101600" dir="5400000" sx="90000" sy="-19000"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12" name="椭圆 11"/>
          <p:cNvSpPr/>
          <p:nvPr>
            <p:custDataLst>
              <p:tags r:id="rId6"/>
            </p:custDataLst>
          </p:nvPr>
        </p:nvSpPr>
        <p:spPr>
          <a:xfrm>
            <a:off x="5977421" y="3875065"/>
            <a:ext cx="828482" cy="828482"/>
          </a:xfrm>
          <a:prstGeom prst="ellipse">
            <a:avLst/>
          </a:prstGeom>
          <a:solidFill>
            <a:schemeClr val="accent1">
              <a:lumMod val="95000"/>
              <a:lumOff val="5000"/>
            </a:schemeClr>
          </a:solidFill>
          <a:ln>
            <a:noFill/>
          </a:ln>
          <a:effectLst>
            <a:outerShdw blurRad="101600" dir="5400000" sx="90000" sy="-19000"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13" name="椭圆 12"/>
          <p:cNvSpPr/>
          <p:nvPr>
            <p:custDataLst>
              <p:tags r:id="rId7"/>
            </p:custDataLst>
          </p:nvPr>
        </p:nvSpPr>
        <p:spPr>
          <a:xfrm>
            <a:off x="7223938" y="3560737"/>
            <a:ext cx="560594" cy="560594"/>
          </a:xfrm>
          <a:prstGeom prst="ellipse">
            <a:avLst/>
          </a:prstGeom>
          <a:solidFill>
            <a:schemeClr val="accent1">
              <a:lumMod val="80000"/>
              <a:lumOff val="20000"/>
              <a:alpha val="98000"/>
            </a:schemeClr>
          </a:solidFill>
          <a:ln>
            <a:noFill/>
          </a:ln>
          <a:effectLst>
            <a:outerShdw blurRad="101600" dir="5400000" sx="90000" sy="-19000"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14" name="椭圆 13"/>
          <p:cNvSpPr/>
          <p:nvPr>
            <p:custDataLst>
              <p:tags r:id="rId8"/>
            </p:custDataLst>
          </p:nvPr>
        </p:nvSpPr>
        <p:spPr>
          <a:xfrm>
            <a:off x="8203117" y="3309275"/>
            <a:ext cx="360003" cy="360003"/>
          </a:xfrm>
          <a:prstGeom prst="ellipse">
            <a:avLst/>
          </a:prstGeom>
          <a:solidFill>
            <a:schemeClr val="accent1">
              <a:lumMod val="65000"/>
              <a:lumOff val="35000"/>
            </a:schemeClr>
          </a:solidFill>
          <a:ln>
            <a:noFill/>
          </a:ln>
          <a:effectLst>
            <a:outerShdw blurRad="101600" dir="5400000" sx="90000" sy="-19000"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15" name="等腰三角形 14"/>
          <p:cNvSpPr/>
          <p:nvPr>
            <p:custDataLst>
              <p:tags r:id="rId9"/>
            </p:custDataLst>
          </p:nvPr>
        </p:nvSpPr>
        <p:spPr>
          <a:xfrm>
            <a:off x="9578540" y="495564"/>
            <a:ext cx="1024833" cy="792008"/>
          </a:xfrm>
          <a:prstGeom prst="triangle">
            <a:avLst>
              <a:gd name="adj" fmla="val 8259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连接符: 肘形 87"/>
          <p:cNvCxnSpPr/>
          <p:nvPr>
            <p:custDataLst>
              <p:tags r:id="rId10"/>
            </p:custDataLst>
          </p:nvPr>
        </p:nvCxnSpPr>
        <p:spPr>
          <a:xfrm rot="16200000" flipH="1">
            <a:off x="2486159" y="4005876"/>
            <a:ext cx="1189525" cy="360003"/>
          </a:xfrm>
          <a:prstGeom prst="bentConnector3">
            <a:avLst>
              <a:gd name="adj1" fmla="val -274"/>
            </a:avLst>
          </a:prstGeom>
          <a:ln w="3175">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连接符: 肘形 90"/>
          <p:cNvCxnSpPr/>
          <p:nvPr>
            <p:custDataLst>
              <p:tags r:id="rId11"/>
            </p:custDataLst>
          </p:nvPr>
        </p:nvCxnSpPr>
        <p:spPr>
          <a:xfrm rot="16200000" flipH="1">
            <a:off x="3757441" y="3043208"/>
            <a:ext cx="2107373" cy="360003"/>
          </a:xfrm>
          <a:prstGeom prst="bentConnector3">
            <a:avLst>
              <a:gd name="adj1" fmla="val 159"/>
            </a:avLst>
          </a:prstGeom>
          <a:ln w="3175">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连接符: 肘形 108"/>
          <p:cNvCxnSpPr/>
          <p:nvPr>
            <p:custDataLst>
              <p:tags r:id="rId12"/>
            </p:custDataLst>
          </p:nvPr>
        </p:nvCxnSpPr>
        <p:spPr>
          <a:xfrm rot="16200000" flipH="1">
            <a:off x="8796212" y="3255300"/>
            <a:ext cx="72001" cy="900008"/>
          </a:xfrm>
          <a:prstGeom prst="bentConnector2">
            <a:avLst/>
          </a:prstGeom>
          <a:ln w="3175">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连接符: 肘形 123"/>
          <p:cNvCxnSpPr/>
          <p:nvPr>
            <p:custDataLst>
              <p:tags r:id="rId13"/>
            </p:custDataLst>
          </p:nvPr>
        </p:nvCxnSpPr>
        <p:spPr>
          <a:xfrm rot="16200000" flipH="1">
            <a:off x="6210469" y="2269135"/>
            <a:ext cx="2223894" cy="360003"/>
          </a:xfrm>
          <a:prstGeom prst="bentConnector3">
            <a:avLst>
              <a:gd name="adj1" fmla="val -8"/>
            </a:avLst>
          </a:prstGeom>
          <a:ln w="3175">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连接符: 肘形 128"/>
          <p:cNvCxnSpPr/>
          <p:nvPr>
            <p:custDataLst>
              <p:tags r:id="rId14"/>
            </p:custDataLst>
          </p:nvPr>
        </p:nvCxnSpPr>
        <p:spPr>
          <a:xfrm rot="16200000" flipH="1">
            <a:off x="6751494" y="4344970"/>
            <a:ext cx="180002" cy="900008"/>
          </a:xfrm>
          <a:prstGeom prst="bentConnector2">
            <a:avLst/>
          </a:prstGeom>
          <a:ln w="63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矩形 20"/>
          <p:cNvSpPr/>
          <p:nvPr>
            <p:custDataLst>
              <p:tags r:id="rId15"/>
            </p:custDataLst>
          </p:nvPr>
        </p:nvSpPr>
        <p:spPr>
          <a:xfrm>
            <a:off x="753228" y="3434371"/>
            <a:ext cx="2073077" cy="3194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b"/>
          <a:p>
            <a:pPr algn="r"/>
            <a:r>
              <a:rPr lang="zh-CN" altLang="en-US" b="1" kern="0">
                <a:solidFill>
                  <a:schemeClr val="accent1"/>
                </a:solidFill>
                <a:latin typeface="+中文正文" charset="0"/>
              </a:rPr>
              <a:t>用户相似度计算方法</a:t>
            </a:r>
            <a:endParaRPr lang="zh-CN" altLang="en-US" b="1" kern="0">
              <a:solidFill>
                <a:schemeClr val="accent1"/>
              </a:solidFill>
              <a:latin typeface="+中文正文" charset="0"/>
            </a:endParaRPr>
          </a:p>
        </p:txBody>
      </p:sp>
      <p:sp>
        <p:nvSpPr>
          <p:cNvPr id="22" name="矩形 21"/>
          <p:cNvSpPr/>
          <p:nvPr>
            <p:custDataLst>
              <p:tags r:id="rId16"/>
            </p:custDataLst>
          </p:nvPr>
        </p:nvSpPr>
        <p:spPr>
          <a:xfrm>
            <a:off x="831969" y="3755049"/>
            <a:ext cx="1994759" cy="11134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p>
            <a:pPr algn="r">
              <a:lnSpc>
                <a:spcPct val="130000"/>
              </a:lnSpc>
            </a:pPr>
            <a:r>
              <a:rPr lang="zh-CN" altLang="en-US" sz="1200" kern="0" spc="0">
                <a:ln>
                  <a:noFill/>
                  <a:prstDash val="sysDot"/>
                </a:ln>
                <a:solidFill>
                  <a:schemeClr val="tx1">
                    <a:lumMod val="85000"/>
                    <a:lumOff val="15000"/>
                  </a:schemeClr>
                </a:solidFill>
                <a:latin typeface="+mn-ea"/>
                <a:ea typeface="+mn-ea"/>
                <a:sym typeface="+mn-ea"/>
              </a:rPr>
              <a:t>用户相似度计算方法是通过分析用户行为数据、关注点等，采用特定算法来评估用户间的相似度，为推荐算法提供基础数据。</a:t>
            </a:r>
            <a:endParaRPr lang="zh-CN" altLang="en-US" sz="1200" kern="0" spc="0">
              <a:ln>
                <a:noFill/>
                <a:prstDash val="sysDot"/>
              </a:ln>
              <a:solidFill>
                <a:schemeClr val="tx1">
                  <a:lumMod val="85000"/>
                  <a:lumOff val="15000"/>
                </a:schemeClr>
              </a:solidFill>
              <a:latin typeface="+mn-ea"/>
              <a:ea typeface="+mn-ea"/>
              <a:sym typeface="+mn-ea"/>
            </a:endParaRPr>
          </a:p>
        </p:txBody>
      </p:sp>
      <p:sp>
        <p:nvSpPr>
          <p:cNvPr id="23" name="矩形 22"/>
          <p:cNvSpPr/>
          <p:nvPr>
            <p:custDataLst>
              <p:tags r:id="rId17"/>
            </p:custDataLst>
          </p:nvPr>
        </p:nvSpPr>
        <p:spPr>
          <a:xfrm>
            <a:off x="2482984" y="2013228"/>
            <a:ext cx="2073077" cy="3194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b"/>
          <a:p>
            <a:pPr algn="r"/>
            <a:r>
              <a:rPr lang="zh-CN" altLang="en-US" b="1" kern="0">
                <a:solidFill>
                  <a:schemeClr val="accent1"/>
                </a:solidFill>
                <a:latin typeface="+中文正文" charset="0"/>
              </a:rPr>
              <a:t>核心节点分类策略</a:t>
            </a:r>
            <a:endParaRPr lang="zh-CN" altLang="en-US" b="1" kern="0">
              <a:solidFill>
                <a:schemeClr val="accent1"/>
              </a:solidFill>
              <a:latin typeface="+中文正文" charset="0"/>
            </a:endParaRPr>
          </a:p>
        </p:txBody>
      </p:sp>
      <p:sp>
        <p:nvSpPr>
          <p:cNvPr id="24" name="矩形 23"/>
          <p:cNvSpPr/>
          <p:nvPr>
            <p:custDataLst>
              <p:tags r:id="rId18"/>
            </p:custDataLst>
          </p:nvPr>
        </p:nvSpPr>
        <p:spPr>
          <a:xfrm>
            <a:off x="2561725" y="2335811"/>
            <a:ext cx="1994344" cy="11134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p>
            <a:pPr algn="r">
              <a:lnSpc>
                <a:spcPct val="130000"/>
              </a:lnSpc>
            </a:pPr>
            <a:r>
              <a:rPr lang="zh-CN" altLang="en-US" sz="1200" kern="0" spc="0">
                <a:ln>
                  <a:noFill/>
                  <a:prstDash val="sysDot"/>
                </a:ln>
                <a:solidFill>
                  <a:schemeClr val="tx1">
                    <a:lumMod val="85000"/>
                    <a:lumOff val="15000"/>
                  </a:schemeClr>
                </a:solidFill>
                <a:latin typeface="+mn-ea"/>
                <a:ea typeface="+mn-ea"/>
                <a:sym typeface="+mn-ea"/>
              </a:rPr>
              <a:t>核心节点分类策略关注于从推荐池中选取P₁中相似度最高的用户作为核心节点，以确保推荐的精准度。</a:t>
            </a:r>
            <a:endParaRPr lang="zh-CN" altLang="en-US" sz="1200" kern="0" spc="0">
              <a:ln>
                <a:noFill/>
                <a:prstDash val="sysDot"/>
              </a:ln>
              <a:solidFill>
                <a:schemeClr val="tx1">
                  <a:lumMod val="85000"/>
                  <a:lumOff val="15000"/>
                </a:schemeClr>
              </a:solidFill>
              <a:latin typeface="+mn-ea"/>
              <a:ea typeface="+mn-ea"/>
              <a:sym typeface="+mn-ea"/>
            </a:endParaRPr>
          </a:p>
        </p:txBody>
      </p:sp>
      <p:sp>
        <p:nvSpPr>
          <p:cNvPr id="25" name="矩形 24"/>
          <p:cNvSpPr/>
          <p:nvPr>
            <p:custDataLst>
              <p:tags r:id="rId19"/>
            </p:custDataLst>
          </p:nvPr>
        </p:nvSpPr>
        <p:spPr>
          <a:xfrm>
            <a:off x="4993162" y="1179465"/>
            <a:ext cx="2073077" cy="3194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b"/>
          <a:p>
            <a:pPr algn="r"/>
            <a:r>
              <a:rPr lang="zh-CN" altLang="en-US" b="1" kern="0">
                <a:solidFill>
                  <a:schemeClr val="accent1"/>
                </a:solidFill>
                <a:latin typeface="+中文正文" charset="0"/>
              </a:rPr>
              <a:t>探索节点分类策略</a:t>
            </a:r>
            <a:endParaRPr lang="zh-CN" altLang="en-US" b="1" kern="0">
              <a:solidFill>
                <a:schemeClr val="accent1"/>
              </a:solidFill>
              <a:latin typeface="+中文正文" charset="0"/>
            </a:endParaRPr>
          </a:p>
        </p:txBody>
      </p:sp>
      <p:sp>
        <p:nvSpPr>
          <p:cNvPr id="26" name="矩形 25"/>
          <p:cNvSpPr/>
          <p:nvPr>
            <p:custDataLst>
              <p:tags r:id="rId20"/>
            </p:custDataLst>
          </p:nvPr>
        </p:nvSpPr>
        <p:spPr>
          <a:xfrm>
            <a:off x="5071903" y="1503318"/>
            <a:ext cx="1994344" cy="11125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p>
            <a:pPr algn="r">
              <a:lnSpc>
                <a:spcPct val="130000"/>
              </a:lnSpc>
            </a:pPr>
            <a:r>
              <a:rPr lang="zh-CN" altLang="en-US" sz="1200" kern="0" spc="0">
                <a:ln>
                  <a:noFill/>
                  <a:prstDash val="sysDot"/>
                </a:ln>
                <a:solidFill>
                  <a:schemeClr val="tx1">
                    <a:lumMod val="85000"/>
                    <a:lumOff val="15000"/>
                  </a:schemeClr>
                </a:solidFill>
                <a:latin typeface="+mn-ea"/>
                <a:ea typeface="+mn-ea"/>
                <a:sym typeface="+mn-ea"/>
              </a:rPr>
              <a:t>探索节点分类策略通过P₃中的新兴用户来引入新的推荐，增加推荐的探索性，鼓励用户发现新的兴趣点。</a:t>
            </a:r>
            <a:endParaRPr lang="zh-CN" altLang="en-US" sz="1200" kern="0" spc="0">
              <a:ln>
                <a:noFill/>
                <a:prstDash val="sysDot"/>
              </a:ln>
              <a:solidFill>
                <a:schemeClr val="tx1">
                  <a:lumMod val="85000"/>
                  <a:lumOff val="15000"/>
                </a:schemeClr>
              </a:solidFill>
              <a:latin typeface="+mn-ea"/>
              <a:ea typeface="+mn-ea"/>
              <a:sym typeface="+mn-ea"/>
            </a:endParaRPr>
          </a:p>
        </p:txBody>
      </p:sp>
      <p:pic>
        <p:nvPicPr>
          <p:cNvPr id="27" name="图片 5" descr="32313538333630393b32313538333731303bbdbbd7f7d2b5"/>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2898913" y="5176827"/>
            <a:ext cx="720007" cy="720007"/>
          </a:xfrm>
          <a:prstGeom prst="rect">
            <a:avLst/>
          </a:prstGeom>
        </p:spPr>
      </p:pic>
      <p:sp>
        <p:nvSpPr>
          <p:cNvPr id="28" name="矩形 27"/>
          <p:cNvSpPr/>
          <p:nvPr>
            <p:custDataLst>
              <p:tags r:id="rId24"/>
            </p:custDataLst>
          </p:nvPr>
        </p:nvSpPr>
        <p:spPr>
          <a:xfrm>
            <a:off x="9377878" y="3583598"/>
            <a:ext cx="2074108" cy="3194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b"/>
          <a:p>
            <a:r>
              <a:rPr lang="zh-CN" altLang="en-US" b="1" kern="0">
                <a:solidFill>
                  <a:schemeClr val="accent1"/>
                </a:solidFill>
                <a:latin typeface="+中文正文" charset="0"/>
              </a:rPr>
              <a:t>推荐集的选择方法</a:t>
            </a:r>
            <a:endParaRPr lang="zh-CN" altLang="en-US" b="1" kern="0">
              <a:solidFill>
                <a:schemeClr val="accent1"/>
              </a:solidFill>
              <a:latin typeface="+中文正文" charset="0"/>
            </a:endParaRPr>
          </a:p>
        </p:txBody>
      </p:sp>
      <p:sp>
        <p:nvSpPr>
          <p:cNvPr id="34" name="矩形 33"/>
          <p:cNvSpPr/>
          <p:nvPr>
            <p:custDataLst>
              <p:tags r:id="rId25"/>
            </p:custDataLst>
          </p:nvPr>
        </p:nvSpPr>
        <p:spPr>
          <a:xfrm>
            <a:off x="9377878" y="3906181"/>
            <a:ext cx="1994418" cy="11134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p>
            <a:pPr>
              <a:lnSpc>
                <a:spcPct val="130000"/>
              </a:lnSpc>
            </a:pPr>
            <a:r>
              <a:rPr lang="zh-CN" altLang="en-US" sz="1200" kern="0" spc="0">
                <a:ln>
                  <a:noFill/>
                  <a:prstDash val="sysDot"/>
                </a:ln>
                <a:solidFill>
                  <a:schemeClr val="tx1">
                    <a:lumMod val="85000"/>
                    <a:lumOff val="15000"/>
                  </a:schemeClr>
                </a:solidFill>
                <a:latin typeface="+mn-ea"/>
                <a:ea typeface="+mn-ea"/>
                <a:sym typeface="+mn-ea"/>
              </a:rPr>
              <a:t>推荐集的选择方法涉及从核心节点、扩展节点和探索节点中选择前N个用户作为最终的推荐集，以平衡推荐的精准度和多样性。</a:t>
            </a:r>
            <a:endParaRPr lang="zh-CN" altLang="en-US" sz="1200" kern="0" spc="0">
              <a:ln>
                <a:noFill/>
                <a:prstDash val="sysDot"/>
              </a:ln>
              <a:solidFill>
                <a:schemeClr val="tx1">
                  <a:lumMod val="85000"/>
                  <a:lumOff val="15000"/>
                </a:schemeClr>
              </a:solidFill>
              <a:latin typeface="+mn-ea"/>
              <a:ea typeface="+mn-ea"/>
              <a:sym typeface="+mn-ea"/>
            </a:endParaRPr>
          </a:p>
        </p:txBody>
      </p:sp>
      <p:sp>
        <p:nvSpPr>
          <p:cNvPr id="36" name="矩形 35"/>
          <p:cNvSpPr/>
          <p:nvPr>
            <p:custDataLst>
              <p:tags r:id="rId26"/>
            </p:custDataLst>
          </p:nvPr>
        </p:nvSpPr>
        <p:spPr>
          <a:xfrm>
            <a:off x="7386499" y="4728513"/>
            <a:ext cx="2074108" cy="3194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b"/>
          <a:p>
            <a:r>
              <a:rPr lang="zh-CN" altLang="en-US" b="1" kern="0">
                <a:solidFill>
                  <a:schemeClr val="accent1"/>
                </a:solidFill>
                <a:latin typeface="+中文正文" charset="0"/>
              </a:rPr>
              <a:t>扩展节点分类策略</a:t>
            </a:r>
            <a:endParaRPr lang="zh-CN" altLang="en-US" b="1" kern="0">
              <a:solidFill>
                <a:schemeClr val="accent1"/>
              </a:solidFill>
              <a:latin typeface="+中文正文" charset="0"/>
            </a:endParaRPr>
          </a:p>
        </p:txBody>
      </p:sp>
      <p:sp>
        <p:nvSpPr>
          <p:cNvPr id="39" name="矩形 38"/>
          <p:cNvSpPr/>
          <p:nvPr>
            <p:custDataLst>
              <p:tags r:id="rId27"/>
            </p:custDataLst>
          </p:nvPr>
        </p:nvSpPr>
        <p:spPr>
          <a:xfrm>
            <a:off x="7386499" y="5052366"/>
            <a:ext cx="1994418" cy="11134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p>
            <a:pPr>
              <a:lnSpc>
                <a:spcPct val="130000"/>
              </a:lnSpc>
            </a:pPr>
            <a:r>
              <a:rPr lang="zh-CN" altLang="en-US" sz="1200" kern="0" spc="0">
                <a:ln>
                  <a:noFill/>
                  <a:prstDash val="sysDot"/>
                </a:ln>
                <a:solidFill>
                  <a:schemeClr val="tx1">
                    <a:lumMod val="85000"/>
                    <a:lumOff val="15000"/>
                  </a:schemeClr>
                </a:solidFill>
                <a:latin typeface="+mn-ea"/>
                <a:ea typeface="+mn-ea"/>
                <a:sym typeface="+mn-ea"/>
              </a:rPr>
              <a:t>扩展节点分类策略旨在通过P₂中的高相似度用户来扩大推荐的范围，增加推荐的多样性。</a:t>
            </a:r>
            <a:endParaRPr lang="zh-CN" altLang="en-US" sz="1200" kern="0" spc="0">
              <a:ln>
                <a:noFill/>
                <a:prstDash val="sysDot"/>
              </a:ln>
              <a:solidFill>
                <a:schemeClr val="tx1">
                  <a:lumMod val="85000"/>
                  <a:lumOff val="15000"/>
                </a:schemeClr>
              </a:solidFill>
              <a:latin typeface="+mn-ea"/>
              <a:ea typeface="+mn-ea"/>
              <a:sym typeface="+mn-ea"/>
            </a:endParaRPr>
          </a:p>
        </p:txBody>
      </p:sp>
      <p:pic>
        <p:nvPicPr>
          <p:cNvPr id="40" name="图片 12" descr="32313538333630393b32313538333731393bcbd1cbf7bfceb3cc"/>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4731540" y="4574842"/>
            <a:ext cx="529477" cy="529477"/>
          </a:xfrm>
          <a:prstGeom prst="rect">
            <a:avLst/>
          </a:prstGeom>
        </p:spPr>
      </p:pic>
      <p:pic>
        <p:nvPicPr>
          <p:cNvPr id="41" name="图片 8" descr="32313538333630393b32313538333731333bbdb1d1a7bdf0"/>
          <p:cNvPicPr>
            <a:picLocks noChangeAspect="1"/>
          </p:cNvPicPr>
          <p:nvPr>
            <p:custDataLst>
              <p:tags r:id="rId31"/>
            </p:custDataLst>
          </p:nvPr>
        </p:nvPicPr>
        <p:blipFill>
          <a:blip r:embed="rId32">
            <a:extLst>
              <a:ext uri="{96DAC541-7B7A-43D3-8B79-37D633B846F1}">
                <asvg:svgBlip xmlns:asvg="http://schemas.microsoft.com/office/drawing/2016/SVG/main" r:embed="rId33"/>
              </a:ext>
            </a:extLst>
          </a:blip>
          <a:stretch>
            <a:fillRect/>
          </a:stretch>
        </p:blipFill>
        <p:spPr>
          <a:xfrm>
            <a:off x="8311068" y="3417226"/>
            <a:ext cx="144001" cy="144001"/>
          </a:xfrm>
          <a:prstGeom prst="rect">
            <a:avLst/>
          </a:prstGeom>
        </p:spPr>
      </p:pic>
      <p:pic>
        <p:nvPicPr>
          <p:cNvPr id="42" name="图片 9" descr="32313538333630393b32313538333731363bd1a7cfb0d0a1d7e9"/>
          <p:cNvPicPr/>
          <p:nvPr>
            <p:custDataLst>
              <p:tags r:id="rId34"/>
            </p:custDataLst>
          </p:nvPr>
        </p:nvPicPr>
        <p:blipFill>
          <a:blip r:embed="rId35">
            <a:extLst>
              <a:ext uri="{96DAC541-7B7A-43D3-8B79-37D633B846F1}">
                <asvg:svgBlip xmlns:asvg="http://schemas.microsoft.com/office/drawing/2016/SVG/main" r:embed="rId36"/>
              </a:ext>
            </a:extLst>
          </a:blip>
          <a:stretch>
            <a:fillRect/>
          </a:stretch>
        </p:blipFill>
        <p:spPr>
          <a:xfrm>
            <a:off x="6182528" y="4110017"/>
            <a:ext cx="417604" cy="358778"/>
          </a:xfrm>
          <a:prstGeom prst="rect">
            <a:avLst/>
          </a:prstGeom>
        </p:spPr>
      </p:pic>
      <p:pic>
        <p:nvPicPr>
          <p:cNvPr id="43" name="图片 15" descr="32313538333630393b32313538333732333bbfceb3ccc5c5d0d0"/>
          <p:cNvPicPr>
            <a:picLocks noChangeAspect="1"/>
          </p:cNvPicPr>
          <p:nvPr>
            <p:custDataLst>
              <p:tags r:id="rId37"/>
            </p:custDataLst>
          </p:nvPr>
        </p:nvPicPr>
        <p:blipFill>
          <a:blip r:embed="rId38">
            <a:extLst>
              <a:ext uri="{96DAC541-7B7A-43D3-8B79-37D633B846F1}">
                <asvg:svgBlip xmlns:asvg="http://schemas.microsoft.com/office/drawing/2016/SVG/main" r:embed="rId39"/>
              </a:ext>
            </a:extLst>
          </a:blip>
          <a:stretch>
            <a:fillRect/>
          </a:stretch>
        </p:blipFill>
        <p:spPr>
          <a:xfrm>
            <a:off x="7380149" y="3716314"/>
            <a:ext cx="249152" cy="249152"/>
          </a:xfrm>
          <a:prstGeom prst="rect">
            <a:avLst/>
          </a:prstGeom>
        </p:spPr>
      </p:pic>
    </p:spTree>
    <p:custDataLst>
      <p:tags r:id="rId4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标题 40"/>
          <p:cNvSpPr>
            <a:spLocks noGrp="1"/>
          </p:cNvSpPr>
          <p:nvPr>
            <p:ph type="title"/>
            <p:custDataLst>
              <p:tags r:id="rId1"/>
            </p:custDataLst>
          </p:nvPr>
        </p:nvSpPr>
        <p:spPr>
          <a:xfrm>
            <a:off x="608400" y="608400"/>
            <a:ext cx="10969200" cy="705600"/>
          </a:xfrm>
          <a:noFill/>
        </p:spPr>
        <p:txBody>
          <a:bodyPr wrap="square" lIns="91440" tIns="45720" rIns="91440" bIns="45720" rtlCol="0" anchor="b">
            <a:noAutofit/>
          </a:bodyPr>
          <a:p>
            <a:r>
              <a:rPr lang="zh-CN" altLang="en-US" dirty="0"/>
              <a:t>推荐结果优化</a:t>
            </a:r>
            <a:endParaRPr lang="zh-CN" altLang="en-US" dirty="0"/>
          </a:p>
        </p:txBody>
      </p:sp>
      <p:sp>
        <p:nvSpPr>
          <p:cNvPr id="3" name="任意形状 2"/>
          <p:cNvSpPr/>
          <p:nvPr>
            <p:custDataLst>
              <p:tags r:id="rId2"/>
            </p:custDataLst>
          </p:nvPr>
        </p:nvSpPr>
        <p:spPr>
          <a:xfrm>
            <a:off x="248" y="1543467"/>
            <a:ext cx="12191753" cy="5314831"/>
          </a:xfrm>
          <a:custGeom>
            <a:avLst/>
            <a:gdLst>
              <a:gd name="connsiteX0" fmla="*/ 7421879 w 9144000"/>
              <a:gd name="connsiteY0" fmla="*/ 944 h 4667042"/>
              <a:gd name="connsiteX1" fmla="*/ 8739856 w 9144000"/>
              <a:gd name="connsiteY1" fmla="*/ 200746 h 4667042"/>
              <a:gd name="connsiteX2" fmla="*/ 9144000 w 9144000"/>
              <a:gd name="connsiteY2" fmla="*/ 302125 h 4667042"/>
              <a:gd name="connsiteX3" fmla="*/ 9144000 w 9144000"/>
              <a:gd name="connsiteY3" fmla="*/ 4667042 h 4667042"/>
              <a:gd name="connsiteX4" fmla="*/ 0 w 9144000"/>
              <a:gd name="connsiteY4" fmla="*/ 4667042 h 4667042"/>
              <a:gd name="connsiteX5" fmla="*/ 0 w 9144000"/>
              <a:gd name="connsiteY5" fmla="*/ 142334 h 4667042"/>
              <a:gd name="connsiteX6" fmla="*/ 260865 w 9144000"/>
              <a:gd name="connsiteY6" fmla="*/ 125811 h 4667042"/>
              <a:gd name="connsiteX7" fmla="*/ 640079 w 9144000"/>
              <a:gd name="connsiteY7" fmla="*/ 122864 h 4667042"/>
              <a:gd name="connsiteX8" fmla="*/ 4465319 w 9144000"/>
              <a:gd name="connsiteY8" fmla="*/ 595304 h 4667042"/>
              <a:gd name="connsiteX9" fmla="*/ 7421879 w 9144000"/>
              <a:gd name="connsiteY9" fmla="*/ 944 h 466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4667042">
                <a:moveTo>
                  <a:pt x="7421879" y="944"/>
                </a:moveTo>
                <a:cubicBezTo>
                  <a:pt x="7809547" y="11422"/>
                  <a:pt x="8275795" y="92622"/>
                  <a:pt x="8739856" y="200746"/>
                </a:cubicBezTo>
                <a:lnTo>
                  <a:pt x="9144000" y="302125"/>
                </a:lnTo>
                <a:lnTo>
                  <a:pt x="9144000" y="4667042"/>
                </a:lnTo>
                <a:lnTo>
                  <a:pt x="0" y="4667042"/>
                </a:lnTo>
                <a:lnTo>
                  <a:pt x="0" y="142334"/>
                </a:lnTo>
                <a:lnTo>
                  <a:pt x="260865" y="125811"/>
                </a:lnTo>
                <a:cubicBezTo>
                  <a:pt x="384849" y="121237"/>
                  <a:pt x="511492" y="120007"/>
                  <a:pt x="640079" y="122864"/>
                </a:cubicBezTo>
                <a:cubicBezTo>
                  <a:pt x="1668779" y="145724"/>
                  <a:pt x="3335019" y="615624"/>
                  <a:pt x="4465319" y="595304"/>
                </a:cubicBezTo>
                <a:cubicBezTo>
                  <a:pt x="5595619" y="574984"/>
                  <a:pt x="6388099" y="-26996"/>
                  <a:pt x="7421879" y="944"/>
                </a:cubicBezTo>
                <a:close/>
              </a:path>
            </a:pathLst>
          </a:cu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latin typeface="+mj-ea"/>
              <a:ea typeface="+mj-ea"/>
              <a:sym typeface="微软雅黑" panose="020B0503020204020204" pitchFamily="34" charset="-122"/>
            </a:endParaRPr>
          </a:p>
        </p:txBody>
      </p:sp>
      <p:sp>
        <p:nvSpPr>
          <p:cNvPr id="4" name="任意形状 1"/>
          <p:cNvSpPr/>
          <p:nvPr>
            <p:custDataLst>
              <p:tags r:id="rId3"/>
            </p:custDataLst>
          </p:nvPr>
        </p:nvSpPr>
        <p:spPr>
          <a:xfrm>
            <a:off x="248" y="1608236"/>
            <a:ext cx="12191753" cy="5249987"/>
          </a:xfrm>
          <a:custGeom>
            <a:avLst/>
            <a:gdLst>
              <a:gd name="connsiteX0" fmla="*/ 9144000 w 9144000"/>
              <a:gd name="connsiteY0" fmla="*/ 0 h 4569773"/>
              <a:gd name="connsiteX1" fmla="*/ 9144000 w 9144000"/>
              <a:gd name="connsiteY1" fmla="*/ 4569773 h 4569773"/>
              <a:gd name="connsiteX2" fmla="*/ 0 w 9144000"/>
              <a:gd name="connsiteY2" fmla="*/ 4569773 h 4569773"/>
              <a:gd name="connsiteX3" fmla="*/ 0 w 9144000"/>
              <a:gd name="connsiteY3" fmla="*/ 638493 h 4569773"/>
              <a:gd name="connsiteX4" fmla="*/ 135688 w 9144000"/>
              <a:gd name="connsiteY4" fmla="*/ 681653 h 4569773"/>
              <a:gd name="connsiteX5" fmla="*/ 487681 w 9144000"/>
              <a:gd name="connsiteY5" fmla="*/ 725542 h 4569773"/>
              <a:gd name="connsiteX6" fmla="*/ 4450081 w 9144000"/>
              <a:gd name="connsiteY6" fmla="*/ 192142 h 4569773"/>
              <a:gd name="connsiteX7" fmla="*/ 7239001 w 9144000"/>
              <a:gd name="connsiteY7" fmla="*/ 603622 h 4569773"/>
              <a:gd name="connsiteX8" fmla="*/ 9034464 w 9144000"/>
              <a:gd name="connsiteY8" fmla="*/ 37837 h 456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4569773">
                <a:moveTo>
                  <a:pt x="9144000" y="0"/>
                </a:moveTo>
                <a:lnTo>
                  <a:pt x="9144000" y="4569773"/>
                </a:lnTo>
                <a:lnTo>
                  <a:pt x="0" y="4569773"/>
                </a:lnTo>
                <a:lnTo>
                  <a:pt x="0" y="638493"/>
                </a:lnTo>
                <a:lnTo>
                  <a:pt x="135688" y="681653"/>
                </a:lnTo>
                <a:cubicBezTo>
                  <a:pt x="248048" y="710818"/>
                  <a:pt x="365444" y="727447"/>
                  <a:pt x="487681" y="725542"/>
                </a:cubicBezTo>
                <a:cubicBezTo>
                  <a:pt x="1465581" y="710302"/>
                  <a:pt x="3324861" y="212462"/>
                  <a:pt x="4450081" y="192142"/>
                </a:cubicBezTo>
                <a:cubicBezTo>
                  <a:pt x="5575301" y="171822"/>
                  <a:pt x="6240781" y="613782"/>
                  <a:pt x="7239001" y="603622"/>
                </a:cubicBezTo>
                <a:cubicBezTo>
                  <a:pt x="7738111" y="598542"/>
                  <a:pt x="8418831" y="263262"/>
                  <a:pt x="9034464" y="37837"/>
                </a:cubicBezTo>
                <a:close/>
              </a:path>
            </a:pathLst>
          </a:custGeom>
          <a:gradFill>
            <a:gsLst>
              <a:gs pos="0">
                <a:schemeClr val="accent1">
                  <a:alpha val="75000"/>
                </a:schemeClr>
              </a:gs>
              <a:gs pos="68000">
                <a:schemeClr val="accent1"/>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latin typeface="+mj-ea"/>
              <a:ea typeface="+mj-ea"/>
              <a:sym typeface="微软雅黑" panose="020B0503020204020204" pitchFamily="34" charset="-122"/>
            </a:endParaRPr>
          </a:p>
        </p:txBody>
      </p:sp>
      <p:sp>
        <p:nvSpPr>
          <p:cNvPr id="6" name="任意多边形: 形状 20"/>
          <p:cNvSpPr/>
          <p:nvPr>
            <p:custDataLst>
              <p:tags r:id="rId4"/>
            </p:custDataLst>
          </p:nvPr>
        </p:nvSpPr>
        <p:spPr>
          <a:xfrm>
            <a:off x="-4197" y="1648240"/>
            <a:ext cx="12188501" cy="5214028"/>
          </a:xfrm>
          <a:custGeom>
            <a:avLst/>
            <a:gdLst>
              <a:gd name="connsiteX0" fmla="*/ 2408361 w 9107329"/>
              <a:gd name="connsiteY0" fmla="*/ 434 h 2794050"/>
              <a:gd name="connsiteX1" fmla="*/ 7003480 w 9107329"/>
              <a:gd name="connsiteY1" fmla="*/ 263023 h 2794050"/>
              <a:gd name="connsiteX2" fmla="*/ 8796810 w 9107329"/>
              <a:gd name="connsiteY2" fmla="*/ 78568 h 2794050"/>
              <a:gd name="connsiteX3" fmla="*/ 9107329 w 9107329"/>
              <a:gd name="connsiteY3" fmla="*/ 30883 h 2794050"/>
              <a:gd name="connsiteX4" fmla="*/ 9107329 w 9107329"/>
              <a:gd name="connsiteY4" fmla="*/ 2794050 h 2794050"/>
              <a:gd name="connsiteX5" fmla="*/ 0 w 9107329"/>
              <a:gd name="connsiteY5" fmla="*/ 2794050 h 2794050"/>
              <a:gd name="connsiteX6" fmla="*/ 0 w 9107329"/>
              <a:gd name="connsiteY6" fmla="*/ 108284 h 2794050"/>
              <a:gd name="connsiteX7" fmla="*/ 397174 w 9107329"/>
              <a:gd name="connsiteY7" fmla="*/ 83169 h 2794050"/>
              <a:gd name="connsiteX8" fmla="*/ 2408361 w 9107329"/>
              <a:gd name="connsiteY8" fmla="*/ 434 h 2794050"/>
              <a:gd name="connsiteX0-1" fmla="*/ 2414029 w 9112997"/>
              <a:gd name="connsiteY0-2" fmla="*/ 434 h 3899264"/>
              <a:gd name="connsiteX1-3" fmla="*/ 7009148 w 9112997"/>
              <a:gd name="connsiteY1-4" fmla="*/ 263023 h 3899264"/>
              <a:gd name="connsiteX2-5" fmla="*/ 8802478 w 9112997"/>
              <a:gd name="connsiteY2-6" fmla="*/ 78568 h 3899264"/>
              <a:gd name="connsiteX3-7" fmla="*/ 9112997 w 9112997"/>
              <a:gd name="connsiteY3-8" fmla="*/ 30883 h 3899264"/>
              <a:gd name="connsiteX4-9" fmla="*/ 9112997 w 9112997"/>
              <a:gd name="connsiteY4-10" fmla="*/ 2794050 h 3899264"/>
              <a:gd name="connsiteX5-11" fmla="*/ 0 w 9112997"/>
              <a:gd name="connsiteY5-12" fmla="*/ 3899264 h 3899264"/>
              <a:gd name="connsiteX6-13" fmla="*/ 5668 w 9112997"/>
              <a:gd name="connsiteY6-14" fmla="*/ 108284 h 3899264"/>
              <a:gd name="connsiteX7-15" fmla="*/ 402842 w 9112997"/>
              <a:gd name="connsiteY7-16" fmla="*/ 83169 h 3899264"/>
              <a:gd name="connsiteX8-17" fmla="*/ 2414029 w 9112997"/>
              <a:gd name="connsiteY8-18" fmla="*/ 434 h 3899264"/>
              <a:gd name="connsiteX0-19" fmla="*/ 2414029 w 9112997"/>
              <a:gd name="connsiteY0-20" fmla="*/ 434 h 3910600"/>
              <a:gd name="connsiteX1-21" fmla="*/ 7009148 w 9112997"/>
              <a:gd name="connsiteY1-22" fmla="*/ 263023 h 3910600"/>
              <a:gd name="connsiteX2-23" fmla="*/ 8802478 w 9112997"/>
              <a:gd name="connsiteY2-24" fmla="*/ 78568 h 3910600"/>
              <a:gd name="connsiteX3-25" fmla="*/ 9112997 w 9112997"/>
              <a:gd name="connsiteY3-26" fmla="*/ 30883 h 3910600"/>
              <a:gd name="connsiteX4-27" fmla="*/ 9112997 w 9112997"/>
              <a:gd name="connsiteY4-28" fmla="*/ 3910600 h 3910600"/>
              <a:gd name="connsiteX5-29" fmla="*/ 0 w 9112997"/>
              <a:gd name="connsiteY5-30" fmla="*/ 3899264 h 3910600"/>
              <a:gd name="connsiteX6-31" fmla="*/ 5668 w 9112997"/>
              <a:gd name="connsiteY6-32" fmla="*/ 108284 h 3910600"/>
              <a:gd name="connsiteX7-33" fmla="*/ 402842 w 9112997"/>
              <a:gd name="connsiteY7-34" fmla="*/ 83169 h 3910600"/>
              <a:gd name="connsiteX8-35" fmla="*/ 2414029 w 9112997"/>
              <a:gd name="connsiteY8-36" fmla="*/ 434 h 3910600"/>
              <a:gd name="connsiteX0-37" fmla="*/ 2408613 w 9107581"/>
              <a:gd name="connsiteY0-38" fmla="*/ 434 h 3910600"/>
              <a:gd name="connsiteX1-39" fmla="*/ 7003732 w 9107581"/>
              <a:gd name="connsiteY1-40" fmla="*/ 263023 h 3910600"/>
              <a:gd name="connsiteX2-41" fmla="*/ 8797062 w 9107581"/>
              <a:gd name="connsiteY2-42" fmla="*/ 78568 h 3910600"/>
              <a:gd name="connsiteX3-43" fmla="*/ 9107581 w 9107581"/>
              <a:gd name="connsiteY3-44" fmla="*/ 30883 h 3910600"/>
              <a:gd name="connsiteX4-45" fmla="*/ 9107581 w 9107581"/>
              <a:gd name="connsiteY4-46" fmla="*/ 3910600 h 3910600"/>
              <a:gd name="connsiteX5-47" fmla="*/ 5920 w 9107581"/>
              <a:gd name="connsiteY5-48" fmla="*/ 3904932 h 3910600"/>
              <a:gd name="connsiteX6-49" fmla="*/ 252 w 9107581"/>
              <a:gd name="connsiteY6-50" fmla="*/ 108284 h 3910600"/>
              <a:gd name="connsiteX7-51" fmla="*/ 397426 w 9107581"/>
              <a:gd name="connsiteY7-52" fmla="*/ 83169 h 3910600"/>
              <a:gd name="connsiteX8-53" fmla="*/ 2408613 w 9107581"/>
              <a:gd name="connsiteY8-54" fmla="*/ 434 h 3910600"/>
              <a:gd name="connsiteX0-55" fmla="*/ 2419202 w 9118170"/>
              <a:gd name="connsiteY0-56" fmla="*/ 434 h 3910600"/>
              <a:gd name="connsiteX1-57" fmla="*/ 7014321 w 9118170"/>
              <a:gd name="connsiteY1-58" fmla="*/ 263023 h 3910600"/>
              <a:gd name="connsiteX2-59" fmla="*/ 8807651 w 9118170"/>
              <a:gd name="connsiteY2-60" fmla="*/ 78568 h 3910600"/>
              <a:gd name="connsiteX3-61" fmla="*/ 9118170 w 9118170"/>
              <a:gd name="connsiteY3-62" fmla="*/ 30883 h 3910600"/>
              <a:gd name="connsiteX4-63" fmla="*/ 9118170 w 9118170"/>
              <a:gd name="connsiteY4-64" fmla="*/ 3910600 h 3910600"/>
              <a:gd name="connsiteX5-65" fmla="*/ 16509 w 9118170"/>
              <a:gd name="connsiteY5-66" fmla="*/ 3904932 h 3910600"/>
              <a:gd name="connsiteX6-67" fmla="*/ 125 w 9118170"/>
              <a:gd name="connsiteY6-68" fmla="*/ 108284 h 3910600"/>
              <a:gd name="connsiteX7-69" fmla="*/ 408015 w 9118170"/>
              <a:gd name="connsiteY7-70" fmla="*/ 83169 h 3910600"/>
              <a:gd name="connsiteX8-71" fmla="*/ 2419202 w 9118170"/>
              <a:gd name="connsiteY8-72" fmla="*/ 434 h 3910600"/>
              <a:gd name="connsiteX0-73" fmla="*/ 2419456 w 9118424"/>
              <a:gd name="connsiteY0-74" fmla="*/ 434 h 3910600"/>
              <a:gd name="connsiteX1-75" fmla="*/ 7014575 w 9118424"/>
              <a:gd name="connsiteY1-76" fmla="*/ 263023 h 3910600"/>
              <a:gd name="connsiteX2-77" fmla="*/ 8807905 w 9118424"/>
              <a:gd name="connsiteY2-78" fmla="*/ 78568 h 3910600"/>
              <a:gd name="connsiteX3-79" fmla="*/ 9118424 w 9118424"/>
              <a:gd name="connsiteY3-80" fmla="*/ 30883 h 3910600"/>
              <a:gd name="connsiteX4-81" fmla="*/ 9118424 w 9118424"/>
              <a:gd name="connsiteY4-82" fmla="*/ 3910600 h 3910600"/>
              <a:gd name="connsiteX5-83" fmla="*/ 2476 w 9118424"/>
              <a:gd name="connsiteY5-84" fmla="*/ 3904932 h 3910600"/>
              <a:gd name="connsiteX6-85" fmla="*/ 379 w 9118424"/>
              <a:gd name="connsiteY6-86" fmla="*/ 108284 h 3910600"/>
              <a:gd name="connsiteX7-87" fmla="*/ 408269 w 9118424"/>
              <a:gd name="connsiteY7-88" fmla="*/ 83169 h 3910600"/>
              <a:gd name="connsiteX8-89" fmla="*/ 2419456 w 9118424"/>
              <a:gd name="connsiteY8-90" fmla="*/ 434 h 3910600"/>
              <a:gd name="connsiteX0-91" fmla="*/ 2419456 w 9146999"/>
              <a:gd name="connsiteY0-92" fmla="*/ 434 h 3910600"/>
              <a:gd name="connsiteX1-93" fmla="*/ 7014575 w 9146999"/>
              <a:gd name="connsiteY1-94" fmla="*/ 263023 h 3910600"/>
              <a:gd name="connsiteX2-95" fmla="*/ 8807905 w 9146999"/>
              <a:gd name="connsiteY2-96" fmla="*/ 78568 h 3910600"/>
              <a:gd name="connsiteX3-97" fmla="*/ 9118424 w 9146999"/>
              <a:gd name="connsiteY3-98" fmla="*/ 30883 h 3910600"/>
              <a:gd name="connsiteX4-99" fmla="*/ 9146999 w 9146999"/>
              <a:gd name="connsiteY4-100" fmla="*/ 3910600 h 3910600"/>
              <a:gd name="connsiteX5-101" fmla="*/ 2476 w 9146999"/>
              <a:gd name="connsiteY5-102" fmla="*/ 3904932 h 3910600"/>
              <a:gd name="connsiteX6-103" fmla="*/ 379 w 9146999"/>
              <a:gd name="connsiteY6-104" fmla="*/ 108284 h 3910600"/>
              <a:gd name="connsiteX7-105" fmla="*/ 408269 w 9146999"/>
              <a:gd name="connsiteY7-106" fmla="*/ 83169 h 3910600"/>
              <a:gd name="connsiteX8-107" fmla="*/ 2419456 w 9146999"/>
              <a:gd name="connsiteY8-108" fmla="*/ 434 h 3910600"/>
              <a:gd name="connsiteX0-109" fmla="*/ 2419456 w 9152430"/>
              <a:gd name="connsiteY0-110" fmla="*/ 434 h 3910600"/>
              <a:gd name="connsiteX1-111" fmla="*/ 7014575 w 9152430"/>
              <a:gd name="connsiteY1-112" fmla="*/ 263023 h 3910600"/>
              <a:gd name="connsiteX2-113" fmla="*/ 8807905 w 9152430"/>
              <a:gd name="connsiteY2-114" fmla="*/ 78568 h 3910600"/>
              <a:gd name="connsiteX3-115" fmla="*/ 9152430 w 9152430"/>
              <a:gd name="connsiteY3-116" fmla="*/ 13879 h 3910600"/>
              <a:gd name="connsiteX4-117" fmla="*/ 9146999 w 9152430"/>
              <a:gd name="connsiteY4-118" fmla="*/ 3910600 h 3910600"/>
              <a:gd name="connsiteX5-119" fmla="*/ 2476 w 9152430"/>
              <a:gd name="connsiteY5-120" fmla="*/ 3904932 h 3910600"/>
              <a:gd name="connsiteX6-121" fmla="*/ 379 w 9152430"/>
              <a:gd name="connsiteY6-122" fmla="*/ 108284 h 3910600"/>
              <a:gd name="connsiteX7-123" fmla="*/ 408269 w 9152430"/>
              <a:gd name="connsiteY7-124" fmla="*/ 83169 h 3910600"/>
              <a:gd name="connsiteX8-125" fmla="*/ 2419456 w 9152430"/>
              <a:gd name="connsiteY8-126" fmla="*/ 434 h 3910600"/>
              <a:gd name="connsiteX0-127" fmla="*/ 2419456 w 9158564"/>
              <a:gd name="connsiteY0-128" fmla="*/ 434 h 3910600"/>
              <a:gd name="connsiteX1-129" fmla="*/ 7014575 w 9158564"/>
              <a:gd name="connsiteY1-130" fmla="*/ 263023 h 3910600"/>
              <a:gd name="connsiteX2-131" fmla="*/ 8807905 w 9158564"/>
              <a:gd name="connsiteY2-132" fmla="*/ 78568 h 3910600"/>
              <a:gd name="connsiteX3-133" fmla="*/ 9152430 w 9158564"/>
              <a:gd name="connsiteY3-134" fmla="*/ 13879 h 3910600"/>
              <a:gd name="connsiteX4-135" fmla="*/ 9158335 w 9158564"/>
              <a:gd name="connsiteY4-136" fmla="*/ 3910600 h 3910600"/>
              <a:gd name="connsiteX5-137" fmla="*/ 2476 w 9158564"/>
              <a:gd name="connsiteY5-138" fmla="*/ 3904932 h 3910600"/>
              <a:gd name="connsiteX6-139" fmla="*/ 379 w 9158564"/>
              <a:gd name="connsiteY6-140" fmla="*/ 108284 h 3910600"/>
              <a:gd name="connsiteX7-141" fmla="*/ 408269 w 9158564"/>
              <a:gd name="connsiteY7-142" fmla="*/ 83169 h 3910600"/>
              <a:gd name="connsiteX8-143" fmla="*/ 2419456 w 9158564"/>
              <a:gd name="connsiteY8-144" fmla="*/ 434 h 3910600"/>
              <a:gd name="connsiteX0-145" fmla="*/ 2419456 w 9152430"/>
              <a:gd name="connsiteY0-146" fmla="*/ 434 h 3904932"/>
              <a:gd name="connsiteX1-147" fmla="*/ 7014575 w 9152430"/>
              <a:gd name="connsiteY1-148" fmla="*/ 263023 h 3904932"/>
              <a:gd name="connsiteX2-149" fmla="*/ 8807905 w 9152430"/>
              <a:gd name="connsiteY2-150" fmla="*/ 78568 h 3904932"/>
              <a:gd name="connsiteX3-151" fmla="*/ 9152430 w 9152430"/>
              <a:gd name="connsiteY3-152" fmla="*/ 13879 h 3904932"/>
              <a:gd name="connsiteX4-153" fmla="*/ 9141332 w 9152430"/>
              <a:gd name="connsiteY4-154" fmla="*/ 3904932 h 3904932"/>
              <a:gd name="connsiteX5-155" fmla="*/ 2476 w 9152430"/>
              <a:gd name="connsiteY5-156" fmla="*/ 3904932 h 3904932"/>
              <a:gd name="connsiteX6-157" fmla="*/ 379 w 9152430"/>
              <a:gd name="connsiteY6-158" fmla="*/ 108284 h 3904932"/>
              <a:gd name="connsiteX7-159" fmla="*/ 408269 w 9152430"/>
              <a:gd name="connsiteY7-160" fmla="*/ 83169 h 3904932"/>
              <a:gd name="connsiteX8-161" fmla="*/ 2419456 w 9152430"/>
              <a:gd name="connsiteY8-162" fmla="*/ 434 h 3904932"/>
              <a:gd name="connsiteX0-163" fmla="*/ 2419456 w 9152430"/>
              <a:gd name="connsiteY0-164" fmla="*/ 434 h 3904932"/>
              <a:gd name="connsiteX1-165" fmla="*/ 7014575 w 9152430"/>
              <a:gd name="connsiteY1-166" fmla="*/ 263023 h 3904932"/>
              <a:gd name="connsiteX2-167" fmla="*/ 8807905 w 9152430"/>
              <a:gd name="connsiteY2-168" fmla="*/ 78568 h 3904932"/>
              <a:gd name="connsiteX3-169" fmla="*/ 9152430 w 9152430"/>
              <a:gd name="connsiteY3-170" fmla="*/ 13879 h 3904932"/>
              <a:gd name="connsiteX4-171" fmla="*/ 9141332 w 9152430"/>
              <a:gd name="connsiteY4-172" fmla="*/ 3899264 h 3904932"/>
              <a:gd name="connsiteX5-173" fmla="*/ 2476 w 9152430"/>
              <a:gd name="connsiteY5-174" fmla="*/ 3904932 h 3904932"/>
              <a:gd name="connsiteX6-175" fmla="*/ 379 w 9152430"/>
              <a:gd name="connsiteY6-176" fmla="*/ 108284 h 3904932"/>
              <a:gd name="connsiteX7-177" fmla="*/ 408269 w 9152430"/>
              <a:gd name="connsiteY7-178" fmla="*/ 83169 h 3904932"/>
              <a:gd name="connsiteX8-179" fmla="*/ 2419456 w 9152430"/>
              <a:gd name="connsiteY8-180" fmla="*/ 434 h 3904932"/>
              <a:gd name="connsiteX0-181" fmla="*/ 2419456 w 9152430"/>
              <a:gd name="connsiteY0-182" fmla="*/ 434 h 3910600"/>
              <a:gd name="connsiteX1-183" fmla="*/ 7014575 w 9152430"/>
              <a:gd name="connsiteY1-184" fmla="*/ 263023 h 3910600"/>
              <a:gd name="connsiteX2-185" fmla="*/ 8807905 w 9152430"/>
              <a:gd name="connsiteY2-186" fmla="*/ 78568 h 3910600"/>
              <a:gd name="connsiteX3-187" fmla="*/ 9152430 w 9152430"/>
              <a:gd name="connsiteY3-188" fmla="*/ 13879 h 3910600"/>
              <a:gd name="connsiteX4-189" fmla="*/ 9141332 w 9152430"/>
              <a:gd name="connsiteY4-190" fmla="*/ 3899264 h 3910600"/>
              <a:gd name="connsiteX5-191" fmla="*/ 2476 w 9152430"/>
              <a:gd name="connsiteY5-192" fmla="*/ 3910600 h 3910600"/>
              <a:gd name="connsiteX6-193" fmla="*/ 379 w 9152430"/>
              <a:gd name="connsiteY6-194" fmla="*/ 108284 h 3910600"/>
              <a:gd name="connsiteX7-195" fmla="*/ 408269 w 9152430"/>
              <a:gd name="connsiteY7-196" fmla="*/ 83169 h 3910600"/>
              <a:gd name="connsiteX8-197" fmla="*/ 2419456 w 9152430"/>
              <a:gd name="connsiteY8-198" fmla="*/ 434 h 3910600"/>
              <a:gd name="connsiteX0-199" fmla="*/ 2419456 w 9141561"/>
              <a:gd name="connsiteY0-200" fmla="*/ 434 h 3910600"/>
              <a:gd name="connsiteX1-201" fmla="*/ 7014575 w 9141561"/>
              <a:gd name="connsiteY1-202" fmla="*/ 263023 h 3910600"/>
              <a:gd name="connsiteX2-203" fmla="*/ 8807905 w 9141561"/>
              <a:gd name="connsiteY2-204" fmla="*/ 78568 h 3910600"/>
              <a:gd name="connsiteX3-205" fmla="*/ 9135427 w 9141561"/>
              <a:gd name="connsiteY3-206" fmla="*/ 8210 h 3910600"/>
              <a:gd name="connsiteX4-207" fmla="*/ 9141332 w 9141561"/>
              <a:gd name="connsiteY4-208" fmla="*/ 3899264 h 3910600"/>
              <a:gd name="connsiteX5-209" fmla="*/ 2476 w 9141561"/>
              <a:gd name="connsiteY5-210" fmla="*/ 3910600 h 3910600"/>
              <a:gd name="connsiteX6-211" fmla="*/ 379 w 9141561"/>
              <a:gd name="connsiteY6-212" fmla="*/ 108284 h 3910600"/>
              <a:gd name="connsiteX7-213" fmla="*/ 408269 w 9141561"/>
              <a:gd name="connsiteY7-214" fmla="*/ 83169 h 3910600"/>
              <a:gd name="connsiteX8-215" fmla="*/ 2419456 w 9141561"/>
              <a:gd name="connsiteY8-216" fmla="*/ 434 h 391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141561" h="3910600">
                <a:moveTo>
                  <a:pt x="2419456" y="434"/>
                </a:moveTo>
                <a:cubicBezTo>
                  <a:pt x="4273407" y="-12534"/>
                  <a:pt x="5369874" y="269506"/>
                  <a:pt x="7014575" y="263023"/>
                </a:cubicBezTo>
                <a:cubicBezTo>
                  <a:pt x="7528545" y="260997"/>
                  <a:pt x="8159400" y="176658"/>
                  <a:pt x="8807905" y="78568"/>
                </a:cubicBezTo>
                <a:lnTo>
                  <a:pt x="9135427" y="8210"/>
                </a:lnTo>
                <a:cubicBezTo>
                  <a:pt x="9133617" y="1307117"/>
                  <a:pt x="9143142" y="2600357"/>
                  <a:pt x="9141332" y="3899264"/>
                </a:cubicBezTo>
                <a:lnTo>
                  <a:pt x="2476" y="3910600"/>
                </a:lnTo>
                <a:cubicBezTo>
                  <a:pt x="4365" y="2646940"/>
                  <a:pt x="-1510" y="1371944"/>
                  <a:pt x="379" y="108284"/>
                </a:cubicBezTo>
                <a:lnTo>
                  <a:pt x="408269" y="83169"/>
                </a:lnTo>
                <a:cubicBezTo>
                  <a:pt x="1142625" y="38298"/>
                  <a:pt x="1840096" y="4486"/>
                  <a:pt x="2419456" y="434"/>
                </a:cubicBezTo>
                <a:close/>
              </a:path>
            </a:pathLst>
          </a:cu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dirty="0">
              <a:latin typeface="+mj-ea"/>
              <a:ea typeface="+mj-ea"/>
            </a:endParaRPr>
          </a:p>
        </p:txBody>
      </p:sp>
      <p:sp>
        <p:nvSpPr>
          <p:cNvPr id="8" name="椭圆 7"/>
          <p:cNvSpPr/>
          <p:nvPr>
            <p:custDataLst>
              <p:tags r:id="rId5"/>
            </p:custDataLst>
          </p:nvPr>
        </p:nvSpPr>
        <p:spPr>
          <a:xfrm>
            <a:off x="1319116" y="2791217"/>
            <a:ext cx="1034696" cy="1034696"/>
          </a:xfrm>
          <a:prstGeom prst="ellipse">
            <a:avLst/>
          </a:prstGeom>
          <a:noFill/>
          <a:ln w="25400">
            <a:solidFill>
              <a:schemeClr val="lt1">
                <a:lumMod val="10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3200">
              <a:latin typeface="+mj-ea"/>
              <a:ea typeface="+mj-ea"/>
              <a:sym typeface="微软雅黑" panose="020B0503020204020204" pitchFamily="34" charset="-122"/>
            </a:endParaRPr>
          </a:p>
        </p:txBody>
      </p:sp>
      <p:sp>
        <p:nvSpPr>
          <p:cNvPr id="10" name="椭圆 9"/>
          <p:cNvSpPr/>
          <p:nvPr>
            <p:custDataLst>
              <p:tags r:id="rId6"/>
            </p:custDataLst>
          </p:nvPr>
        </p:nvSpPr>
        <p:spPr>
          <a:xfrm>
            <a:off x="3454578" y="2791217"/>
            <a:ext cx="1034696" cy="1034696"/>
          </a:xfrm>
          <a:prstGeom prst="ellipse">
            <a:avLst/>
          </a:prstGeom>
          <a:noFill/>
          <a:ln w="25400">
            <a:solidFill>
              <a:schemeClr val="lt1">
                <a:lumMod val="10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3200">
              <a:latin typeface="+mj-ea"/>
              <a:ea typeface="+mj-ea"/>
              <a:sym typeface="微软雅黑" panose="020B0503020204020204" pitchFamily="34" charset="-122"/>
            </a:endParaRPr>
          </a:p>
        </p:txBody>
      </p:sp>
      <p:sp>
        <p:nvSpPr>
          <p:cNvPr id="15" name="椭圆 14"/>
          <p:cNvSpPr/>
          <p:nvPr>
            <p:custDataLst>
              <p:tags r:id="rId7"/>
            </p:custDataLst>
          </p:nvPr>
        </p:nvSpPr>
        <p:spPr>
          <a:xfrm>
            <a:off x="5590675" y="2791217"/>
            <a:ext cx="1034696" cy="1034696"/>
          </a:xfrm>
          <a:prstGeom prst="ellipse">
            <a:avLst/>
          </a:prstGeom>
          <a:noFill/>
          <a:ln w="25400">
            <a:solidFill>
              <a:schemeClr val="lt1">
                <a:lumMod val="10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3200">
              <a:latin typeface="+mj-ea"/>
              <a:ea typeface="+mj-ea"/>
              <a:sym typeface="微软雅黑" panose="020B0503020204020204" pitchFamily="34" charset="-122"/>
            </a:endParaRPr>
          </a:p>
        </p:txBody>
      </p:sp>
      <p:sp>
        <p:nvSpPr>
          <p:cNvPr id="17" name="椭圆 16"/>
          <p:cNvSpPr/>
          <p:nvPr>
            <p:custDataLst>
              <p:tags r:id="rId8"/>
            </p:custDataLst>
          </p:nvPr>
        </p:nvSpPr>
        <p:spPr>
          <a:xfrm>
            <a:off x="7726136" y="2791217"/>
            <a:ext cx="1034696" cy="1034696"/>
          </a:xfrm>
          <a:prstGeom prst="ellipse">
            <a:avLst/>
          </a:prstGeom>
          <a:noFill/>
          <a:ln w="25400">
            <a:solidFill>
              <a:schemeClr val="lt1">
                <a:lumMod val="10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3200">
              <a:latin typeface="+mj-ea"/>
              <a:ea typeface="+mj-ea"/>
              <a:sym typeface="微软雅黑" panose="020B0503020204020204" pitchFamily="34" charset="-122"/>
            </a:endParaRPr>
          </a:p>
        </p:txBody>
      </p:sp>
      <p:sp>
        <p:nvSpPr>
          <p:cNvPr id="18" name="椭圆 17"/>
          <p:cNvSpPr/>
          <p:nvPr>
            <p:custDataLst>
              <p:tags r:id="rId9"/>
            </p:custDataLst>
          </p:nvPr>
        </p:nvSpPr>
        <p:spPr>
          <a:xfrm>
            <a:off x="9862233" y="2791217"/>
            <a:ext cx="1034696" cy="1034696"/>
          </a:xfrm>
          <a:prstGeom prst="ellipse">
            <a:avLst/>
          </a:prstGeom>
          <a:noFill/>
          <a:ln w="25400">
            <a:solidFill>
              <a:schemeClr val="lt1">
                <a:lumMod val="10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3200">
              <a:latin typeface="+mj-ea"/>
              <a:ea typeface="+mj-ea"/>
              <a:sym typeface="微软雅黑" panose="020B0503020204020204" pitchFamily="34" charset="-122"/>
            </a:endParaRPr>
          </a:p>
        </p:txBody>
      </p:sp>
      <p:sp>
        <p:nvSpPr>
          <p:cNvPr id="34" name="矩形 33"/>
          <p:cNvSpPr/>
          <p:nvPr>
            <p:custDataLst>
              <p:tags r:id="rId10"/>
            </p:custDataLst>
          </p:nvPr>
        </p:nvSpPr>
        <p:spPr>
          <a:xfrm>
            <a:off x="1221963" y="4077066"/>
            <a:ext cx="1148784" cy="475605"/>
          </a:xfrm>
          <a:prstGeom prst="rect">
            <a:avLst/>
          </a:prstGeom>
          <a:noFill/>
        </p:spPr>
        <p:txBody>
          <a:bodyPr wrap="none" lIns="0" tIns="0" rIns="0" bIns="0" rtlCol="0">
            <a:noAutofit/>
          </a:bodyPr>
          <a:p>
            <a:pPr algn="ctr">
              <a:spcBef>
                <a:spcPct val="0"/>
              </a:spcBef>
              <a:spcAft>
                <a:spcPct val="0"/>
              </a:spcAft>
            </a:pPr>
            <a:r>
              <a:rPr kumimoji="1" lang="en-US" altLang="zh-CN" sz="2500" b="1">
                <a:solidFill>
                  <a:schemeClr val="lt1">
                    <a:lumMod val="100000"/>
                  </a:schemeClr>
                </a:solidFill>
                <a:latin typeface="+mn-ea"/>
                <a:cs typeface="+mn-ea"/>
              </a:rPr>
              <a:t>01</a:t>
            </a:r>
            <a:endParaRPr kumimoji="1" lang="en-US" altLang="zh-CN" sz="2500" b="1">
              <a:solidFill>
                <a:schemeClr val="lt1">
                  <a:lumMod val="100000"/>
                </a:schemeClr>
              </a:solidFill>
              <a:latin typeface="+mn-ea"/>
              <a:cs typeface="+mn-ea"/>
            </a:endParaRPr>
          </a:p>
        </p:txBody>
      </p:sp>
      <p:sp>
        <p:nvSpPr>
          <p:cNvPr id="35" name="矩形 34"/>
          <p:cNvSpPr/>
          <p:nvPr>
            <p:custDataLst>
              <p:tags r:id="rId11"/>
            </p:custDataLst>
          </p:nvPr>
        </p:nvSpPr>
        <p:spPr>
          <a:xfrm>
            <a:off x="962253" y="4971763"/>
            <a:ext cx="1748120" cy="1462375"/>
          </a:xfrm>
          <a:prstGeom prst="rect">
            <a:avLst/>
          </a:prstGeom>
        </p:spPr>
        <p:txBody>
          <a:bodyPr wrap="square" lIns="0" tIns="0" rIns="0" bIns="0">
            <a:noAutofit/>
          </a:bodyPr>
          <a:p>
            <a:pPr algn="ctr">
              <a:lnSpc>
                <a:spcPct val="150000"/>
              </a:lnSpc>
              <a:spcBef>
                <a:spcPct val="0"/>
              </a:spcBef>
              <a:spcAft>
                <a:spcPct val="0"/>
              </a:spcAft>
            </a:pPr>
            <a:r>
              <a:rPr lang="zh-CN" altLang="en-US" sz="1200">
                <a:solidFill>
                  <a:schemeClr val="lt1">
                    <a:lumMod val="100000"/>
                  </a:schemeClr>
                </a:solidFill>
                <a:latin typeface="+mn-ea"/>
                <a:cs typeface="+mn-ea"/>
              </a:rPr>
              <a:t>多样性保证策略关注于如何平衡各层级节点数量，确保推荐结果不仅精准而且包含多样化的项目，以满足用户的不同需求。</a:t>
            </a:r>
            <a:endParaRPr lang="zh-CN" altLang="en-US" sz="1200">
              <a:solidFill>
                <a:schemeClr val="lt1">
                  <a:lumMod val="100000"/>
                </a:schemeClr>
              </a:solidFill>
              <a:latin typeface="+mn-ea"/>
              <a:cs typeface="+mn-ea"/>
            </a:endParaRPr>
          </a:p>
        </p:txBody>
      </p:sp>
      <p:sp>
        <p:nvSpPr>
          <p:cNvPr id="36" name="矩形 35"/>
          <p:cNvSpPr/>
          <p:nvPr>
            <p:custDataLst>
              <p:tags r:id="rId12"/>
            </p:custDataLst>
          </p:nvPr>
        </p:nvSpPr>
        <p:spPr>
          <a:xfrm>
            <a:off x="3409494" y="4068811"/>
            <a:ext cx="1148784" cy="475605"/>
          </a:xfrm>
          <a:prstGeom prst="rect">
            <a:avLst/>
          </a:prstGeom>
          <a:noFill/>
        </p:spPr>
        <p:txBody>
          <a:bodyPr wrap="none" lIns="0" tIns="0" rIns="0" bIns="0" rtlCol="0">
            <a:noAutofit/>
          </a:bodyPr>
          <a:p>
            <a:pPr algn="ctr">
              <a:spcBef>
                <a:spcPct val="0"/>
              </a:spcBef>
              <a:spcAft>
                <a:spcPct val="0"/>
              </a:spcAft>
            </a:pPr>
            <a:r>
              <a:rPr kumimoji="1" lang="en-US" altLang="zh-CN" sz="2500" b="1">
                <a:solidFill>
                  <a:schemeClr val="lt1">
                    <a:lumMod val="100000"/>
                  </a:schemeClr>
                </a:solidFill>
                <a:latin typeface="+mn-ea"/>
                <a:cs typeface="+mn-ea"/>
              </a:rPr>
              <a:t>02</a:t>
            </a:r>
            <a:endParaRPr kumimoji="1" lang="en-US" altLang="zh-CN" sz="2500" b="1">
              <a:solidFill>
                <a:schemeClr val="lt1">
                  <a:lumMod val="100000"/>
                </a:schemeClr>
              </a:solidFill>
              <a:latin typeface="+mn-ea"/>
              <a:cs typeface="+mn-ea"/>
            </a:endParaRPr>
          </a:p>
        </p:txBody>
      </p:sp>
      <p:sp>
        <p:nvSpPr>
          <p:cNvPr id="37" name="矩形 36"/>
          <p:cNvSpPr/>
          <p:nvPr>
            <p:custDataLst>
              <p:tags r:id="rId13"/>
            </p:custDataLst>
          </p:nvPr>
        </p:nvSpPr>
        <p:spPr>
          <a:xfrm>
            <a:off x="3153594" y="4963508"/>
            <a:ext cx="1748120" cy="1462375"/>
          </a:xfrm>
          <a:prstGeom prst="rect">
            <a:avLst/>
          </a:prstGeom>
        </p:spPr>
        <p:txBody>
          <a:bodyPr wrap="square" lIns="0" tIns="0" rIns="0" bIns="0">
            <a:noAutofit/>
          </a:bodyPr>
          <a:p>
            <a:pPr algn="ctr">
              <a:lnSpc>
                <a:spcPct val="150000"/>
              </a:lnSpc>
              <a:spcBef>
                <a:spcPct val="0"/>
              </a:spcBef>
              <a:spcAft>
                <a:spcPct val="0"/>
              </a:spcAft>
            </a:pPr>
            <a:r>
              <a:rPr lang="zh-CN" altLang="en-US" sz="1200">
                <a:solidFill>
                  <a:schemeClr val="lt1">
                    <a:lumMod val="100000"/>
                  </a:schemeClr>
                </a:solidFill>
                <a:latin typeface="+mn-ea"/>
                <a:cs typeface="+mn-ea"/>
              </a:rPr>
              <a:t>动态调整推荐策略涉及根据用户的反馈和行为数据，实时调整推荐算法的参数和推荐逻辑，以提高推荐的相关性和满意度。</a:t>
            </a:r>
            <a:endParaRPr lang="zh-CN" altLang="en-US" sz="1200">
              <a:solidFill>
                <a:schemeClr val="lt1">
                  <a:lumMod val="100000"/>
                </a:schemeClr>
              </a:solidFill>
              <a:latin typeface="+mn-ea"/>
              <a:cs typeface="+mn-ea"/>
            </a:endParaRPr>
          </a:p>
        </p:txBody>
      </p:sp>
      <p:sp>
        <p:nvSpPr>
          <p:cNvPr id="38" name="矩形 37"/>
          <p:cNvSpPr/>
          <p:nvPr>
            <p:custDataLst>
              <p:tags r:id="rId14"/>
            </p:custDataLst>
          </p:nvPr>
        </p:nvSpPr>
        <p:spPr>
          <a:xfrm>
            <a:off x="5508126" y="4068811"/>
            <a:ext cx="1148784" cy="475605"/>
          </a:xfrm>
          <a:prstGeom prst="rect">
            <a:avLst/>
          </a:prstGeom>
          <a:noFill/>
        </p:spPr>
        <p:txBody>
          <a:bodyPr wrap="none" lIns="0" tIns="0" rIns="0" bIns="0" rtlCol="0">
            <a:noAutofit/>
          </a:bodyPr>
          <a:p>
            <a:pPr algn="ctr">
              <a:spcBef>
                <a:spcPct val="0"/>
              </a:spcBef>
              <a:spcAft>
                <a:spcPct val="0"/>
              </a:spcAft>
            </a:pPr>
            <a:r>
              <a:rPr kumimoji="1" lang="en-US" altLang="zh-CN" sz="2500" b="1">
                <a:solidFill>
                  <a:schemeClr val="lt1">
                    <a:lumMod val="100000"/>
                  </a:schemeClr>
                </a:solidFill>
                <a:latin typeface="+mn-ea"/>
                <a:cs typeface="+mn-ea"/>
              </a:rPr>
              <a:t>03</a:t>
            </a:r>
            <a:endParaRPr kumimoji="1" lang="en-US" altLang="zh-CN" sz="2500" b="1">
              <a:solidFill>
                <a:schemeClr val="lt1">
                  <a:lumMod val="100000"/>
                </a:schemeClr>
              </a:solidFill>
              <a:latin typeface="+mn-ea"/>
              <a:cs typeface="+mn-ea"/>
            </a:endParaRPr>
          </a:p>
        </p:txBody>
      </p:sp>
      <p:sp>
        <p:nvSpPr>
          <p:cNvPr id="39" name="矩形 38"/>
          <p:cNvSpPr/>
          <p:nvPr>
            <p:custDataLst>
              <p:tags r:id="rId15"/>
            </p:custDataLst>
          </p:nvPr>
        </p:nvSpPr>
        <p:spPr>
          <a:xfrm>
            <a:off x="5233812" y="4963508"/>
            <a:ext cx="1748120" cy="1462375"/>
          </a:xfrm>
          <a:prstGeom prst="rect">
            <a:avLst/>
          </a:prstGeom>
        </p:spPr>
        <p:txBody>
          <a:bodyPr wrap="square" lIns="0" tIns="0" rIns="0" bIns="0">
            <a:noAutofit/>
          </a:bodyPr>
          <a:p>
            <a:pPr algn="ctr">
              <a:lnSpc>
                <a:spcPct val="150000"/>
              </a:lnSpc>
              <a:spcBef>
                <a:spcPct val="0"/>
              </a:spcBef>
              <a:spcAft>
                <a:spcPct val="0"/>
              </a:spcAft>
            </a:pPr>
            <a:r>
              <a:rPr lang="zh-CN" altLang="en-US" sz="1200">
                <a:solidFill>
                  <a:schemeClr val="lt1">
                    <a:lumMod val="100000"/>
                  </a:schemeClr>
                </a:solidFill>
                <a:latin typeface="+mn-ea"/>
                <a:cs typeface="+mn-ea"/>
              </a:rPr>
              <a:t>权重调整方法是指根据推荐效果和用户反馈，动态调整P₁、P₂、P₃等权重比例，以优化推荐池中不同候选集的贡献度。</a:t>
            </a:r>
            <a:endParaRPr lang="zh-CN" altLang="en-US" sz="1200">
              <a:solidFill>
                <a:schemeClr val="lt1">
                  <a:lumMod val="100000"/>
                </a:schemeClr>
              </a:solidFill>
              <a:latin typeface="+mn-ea"/>
              <a:cs typeface="+mn-ea"/>
            </a:endParaRPr>
          </a:p>
        </p:txBody>
      </p:sp>
      <p:sp>
        <p:nvSpPr>
          <p:cNvPr id="40" name="矩形 39"/>
          <p:cNvSpPr/>
          <p:nvPr>
            <p:custDataLst>
              <p:tags r:id="rId16"/>
            </p:custDataLst>
          </p:nvPr>
        </p:nvSpPr>
        <p:spPr>
          <a:xfrm>
            <a:off x="7659463" y="4073891"/>
            <a:ext cx="1167815" cy="475605"/>
          </a:xfrm>
          <a:prstGeom prst="rect">
            <a:avLst/>
          </a:prstGeom>
          <a:noFill/>
        </p:spPr>
        <p:txBody>
          <a:bodyPr wrap="none" lIns="0" tIns="0" rIns="0" bIns="0" rtlCol="0">
            <a:noAutofit/>
          </a:bodyPr>
          <a:p>
            <a:pPr algn="ctr">
              <a:spcBef>
                <a:spcPct val="0"/>
              </a:spcBef>
              <a:spcAft>
                <a:spcPct val="0"/>
              </a:spcAft>
            </a:pPr>
            <a:r>
              <a:rPr kumimoji="1" lang="en-US" altLang="zh-CN" sz="2500" b="1">
                <a:solidFill>
                  <a:schemeClr val="lt1">
                    <a:lumMod val="100000"/>
                  </a:schemeClr>
                </a:solidFill>
                <a:latin typeface="+mn-ea"/>
                <a:cs typeface="+mn-ea"/>
              </a:rPr>
              <a:t>04</a:t>
            </a:r>
            <a:endParaRPr kumimoji="1" lang="en-US" altLang="zh-CN" sz="2500" b="1">
              <a:solidFill>
                <a:schemeClr val="lt1">
                  <a:lumMod val="100000"/>
                </a:schemeClr>
              </a:solidFill>
              <a:latin typeface="+mn-ea"/>
              <a:cs typeface="+mn-ea"/>
            </a:endParaRPr>
          </a:p>
        </p:txBody>
      </p:sp>
      <p:sp>
        <p:nvSpPr>
          <p:cNvPr id="46" name="矩形 45"/>
          <p:cNvSpPr/>
          <p:nvPr>
            <p:custDataLst>
              <p:tags r:id="rId17"/>
            </p:custDataLst>
          </p:nvPr>
        </p:nvSpPr>
        <p:spPr>
          <a:xfrm>
            <a:off x="7416898" y="4968588"/>
            <a:ext cx="1748120" cy="1462375"/>
          </a:xfrm>
          <a:prstGeom prst="rect">
            <a:avLst/>
          </a:prstGeom>
        </p:spPr>
        <p:txBody>
          <a:bodyPr wrap="square" lIns="0" tIns="0" rIns="0" bIns="0">
            <a:noAutofit/>
          </a:bodyPr>
          <a:p>
            <a:pPr algn="ctr">
              <a:lnSpc>
                <a:spcPct val="150000"/>
              </a:lnSpc>
              <a:spcBef>
                <a:spcPct val="0"/>
              </a:spcBef>
              <a:spcAft>
                <a:spcPct val="0"/>
              </a:spcAft>
            </a:pPr>
            <a:r>
              <a:rPr lang="zh-CN" altLang="en-US" sz="1200">
                <a:solidFill>
                  <a:schemeClr val="lt1">
                    <a:lumMod val="100000"/>
                  </a:schemeClr>
                </a:solidFill>
                <a:latin typeface="+mn-ea"/>
                <a:cs typeface="+mn-ea"/>
              </a:rPr>
              <a:t>候选池比例优化关注于调整推荐池中不同候选集的比例，以确保推荐结果的多样性和质量。</a:t>
            </a:r>
            <a:endParaRPr lang="zh-CN" altLang="en-US" sz="1200">
              <a:solidFill>
                <a:schemeClr val="lt1">
                  <a:lumMod val="100000"/>
                </a:schemeClr>
              </a:solidFill>
              <a:latin typeface="+mn-ea"/>
              <a:cs typeface="+mn-ea"/>
            </a:endParaRPr>
          </a:p>
        </p:txBody>
      </p:sp>
      <p:sp>
        <p:nvSpPr>
          <p:cNvPr id="47" name="矩形 46"/>
          <p:cNvSpPr/>
          <p:nvPr>
            <p:custDataLst>
              <p:tags r:id="rId18"/>
            </p:custDataLst>
          </p:nvPr>
        </p:nvSpPr>
        <p:spPr>
          <a:xfrm>
            <a:off x="9816514" y="4068811"/>
            <a:ext cx="1167815" cy="475605"/>
          </a:xfrm>
          <a:prstGeom prst="rect">
            <a:avLst/>
          </a:prstGeom>
          <a:noFill/>
        </p:spPr>
        <p:txBody>
          <a:bodyPr wrap="none" lIns="0" tIns="0" rIns="0" bIns="0" rtlCol="0">
            <a:noAutofit/>
          </a:bodyPr>
          <a:p>
            <a:pPr algn="ctr">
              <a:spcBef>
                <a:spcPct val="0"/>
              </a:spcBef>
              <a:spcAft>
                <a:spcPct val="0"/>
              </a:spcAft>
            </a:pPr>
            <a:r>
              <a:rPr kumimoji="1" lang="en-US" altLang="zh-CN" sz="2500" b="1">
                <a:solidFill>
                  <a:schemeClr val="lt1">
                    <a:lumMod val="100000"/>
                  </a:schemeClr>
                </a:solidFill>
                <a:latin typeface="+mn-ea"/>
                <a:cs typeface="+mn-ea"/>
              </a:rPr>
              <a:t>05</a:t>
            </a:r>
            <a:endParaRPr kumimoji="1" lang="en-US" altLang="zh-CN" sz="2500" b="1">
              <a:solidFill>
                <a:schemeClr val="lt1">
                  <a:lumMod val="100000"/>
                </a:schemeClr>
              </a:solidFill>
              <a:latin typeface="+mn-ea"/>
              <a:cs typeface="+mn-ea"/>
            </a:endParaRPr>
          </a:p>
        </p:txBody>
      </p:sp>
      <p:sp>
        <p:nvSpPr>
          <p:cNvPr id="48" name="矩形 47"/>
          <p:cNvSpPr/>
          <p:nvPr>
            <p:custDataLst>
              <p:tags r:id="rId19"/>
            </p:custDataLst>
          </p:nvPr>
        </p:nvSpPr>
        <p:spPr>
          <a:xfrm>
            <a:off x="9526325" y="4963508"/>
            <a:ext cx="1748120" cy="1462375"/>
          </a:xfrm>
          <a:prstGeom prst="rect">
            <a:avLst/>
          </a:prstGeom>
        </p:spPr>
        <p:txBody>
          <a:bodyPr wrap="square" lIns="0" tIns="0" rIns="0" bIns="0">
            <a:noAutofit/>
          </a:bodyPr>
          <a:p>
            <a:pPr algn="ctr">
              <a:lnSpc>
                <a:spcPct val="150000"/>
              </a:lnSpc>
              <a:spcBef>
                <a:spcPct val="0"/>
              </a:spcBef>
              <a:spcAft>
                <a:spcPct val="0"/>
              </a:spcAft>
            </a:pPr>
            <a:r>
              <a:rPr lang="zh-CN" altLang="en-US" sz="1200">
                <a:solidFill>
                  <a:schemeClr val="lt1">
                    <a:lumMod val="100000"/>
                  </a:schemeClr>
                </a:solidFill>
                <a:latin typeface="+mn-ea"/>
                <a:cs typeface="+mn-ea"/>
              </a:rPr>
              <a:t>节点分布策略优化旨在通过优化推荐池中节点的分布，使得推荐结果更加均匀地覆盖用户的兴趣范围。</a:t>
            </a:r>
            <a:endParaRPr lang="zh-CN" altLang="en-US" sz="1200">
              <a:solidFill>
                <a:schemeClr val="lt1">
                  <a:lumMod val="100000"/>
                </a:schemeClr>
              </a:solidFill>
              <a:latin typeface="+mn-ea"/>
              <a:cs typeface="+mn-ea"/>
            </a:endParaRPr>
          </a:p>
        </p:txBody>
      </p:sp>
      <p:sp>
        <p:nvSpPr>
          <p:cNvPr id="49" name="矩形 48"/>
          <p:cNvSpPr/>
          <p:nvPr>
            <p:custDataLst>
              <p:tags r:id="rId20"/>
            </p:custDataLst>
          </p:nvPr>
        </p:nvSpPr>
        <p:spPr>
          <a:xfrm>
            <a:off x="962253" y="4547592"/>
            <a:ext cx="1749565" cy="395597"/>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lt1">
                    <a:lumMod val="100000"/>
                  </a:schemeClr>
                </a:solidFill>
                <a:latin typeface="+mn-ea"/>
                <a:cs typeface="+mn-ea"/>
              </a:rPr>
              <a:t>多样性保证策略</a:t>
            </a:r>
            <a:endParaRPr lang="zh-CN" altLang="en-US" sz="1600" b="1">
              <a:solidFill>
                <a:schemeClr val="lt1">
                  <a:lumMod val="100000"/>
                </a:schemeClr>
              </a:solidFill>
              <a:latin typeface="+mn-ea"/>
              <a:cs typeface="+mn-ea"/>
            </a:endParaRPr>
          </a:p>
        </p:txBody>
      </p:sp>
      <p:sp>
        <p:nvSpPr>
          <p:cNvPr id="50" name="矩形 49"/>
          <p:cNvSpPr/>
          <p:nvPr>
            <p:custDataLst>
              <p:tags r:id="rId21"/>
            </p:custDataLst>
          </p:nvPr>
        </p:nvSpPr>
        <p:spPr>
          <a:xfrm>
            <a:off x="3153594" y="4547592"/>
            <a:ext cx="1749565" cy="395597"/>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lt1">
                    <a:lumMod val="100000"/>
                  </a:schemeClr>
                </a:solidFill>
                <a:latin typeface="+mn-ea"/>
                <a:cs typeface="+mn-ea"/>
              </a:rPr>
              <a:t>动态调整推荐策略</a:t>
            </a:r>
            <a:endParaRPr lang="zh-CN" altLang="en-US" sz="1600" b="1">
              <a:solidFill>
                <a:schemeClr val="lt1">
                  <a:lumMod val="100000"/>
                </a:schemeClr>
              </a:solidFill>
              <a:latin typeface="+mn-ea"/>
              <a:cs typeface="+mn-ea"/>
            </a:endParaRPr>
          </a:p>
        </p:txBody>
      </p:sp>
      <p:pic>
        <p:nvPicPr>
          <p:cNvPr id="51" name="图形 4"/>
          <p:cNvPicPr>
            <a:picLocks noChangeAspect="1"/>
          </p:cNvPicPr>
          <p:nvPr>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1566126" y="3038862"/>
            <a:ext cx="542632" cy="539849"/>
          </a:xfrm>
          <a:prstGeom prst="rect">
            <a:avLst/>
          </a:prstGeom>
        </p:spPr>
      </p:pic>
      <p:sp>
        <p:nvSpPr>
          <p:cNvPr id="52" name="矩形 51"/>
          <p:cNvSpPr/>
          <p:nvPr>
            <p:custDataLst>
              <p:tags r:id="rId25"/>
            </p:custDataLst>
          </p:nvPr>
        </p:nvSpPr>
        <p:spPr>
          <a:xfrm>
            <a:off x="5233812" y="4547592"/>
            <a:ext cx="1749565" cy="395597"/>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lt1">
                    <a:lumMod val="100000"/>
                  </a:schemeClr>
                </a:solidFill>
                <a:latin typeface="+mn-ea"/>
                <a:cs typeface="+mn-ea"/>
              </a:rPr>
              <a:t>权重调整方法</a:t>
            </a:r>
            <a:endParaRPr lang="zh-CN" altLang="en-US" sz="1600" b="1">
              <a:solidFill>
                <a:schemeClr val="lt1">
                  <a:lumMod val="100000"/>
                </a:schemeClr>
              </a:solidFill>
              <a:latin typeface="+mn-ea"/>
              <a:cs typeface="+mn-ea"/>
            </a:endParaRPr>
          </a:p>
        </p:txBody>
      </p:sp>
      <p:pic>
        <p:nvPicPr>
          <p:cNvPr id="53" name="图形 6"/>
          <p:cNvPicPr>
            <a:picLocks noChangeAspect="1"/>
          </p:cNvPicPr>
          <p:nvPr>
            <p:custDataLst>
              <p:tags r:id="rId26"/>
            </p:custDataLst>
          </p:nvPr>
        </p:nvPicPr>
        <p:blipFill>
          <a:blip r:embed="rId27">
            <a:extLst>
              <a:ext uri="{96DAC541-7B7A-43D3-8B79-37D633B846F1}">
                <asvg:svgBlip xmlns:asvg="http://schemas.microsoft.com/office/drawing/2016/SVG/main" r:embed="rId28"/>
              </a:ext>
            </a:extLst>
          </a:blip>
          <a:stretch>
            <a:fillRect/>
          </a:stretch>
        </p:blipFill>
        <p:spPr>
          <a:xfrm>
            <a:off x="3720003" y="3064262"/>
            <a:ext cx="505642" cy="488972"/>
          </a:xfrm>
          <a:prstGeom prst="rect">
            <a:avLst/>
          </a:prstGeom>
        </p:spPr>
      </p:pic>
      <p:sp>
        <p:nvSpPr>
          <p:cNvPr id="54" name="矩形 53"/>
          <p:cNvSpPr/>
          <p:nvPr>
            <p:custDataLst>
              <p:tags r:id="rId29"/>
            </p:custDataLst>
          </p:nvPr>
        </p:nvSpPr>
        <p:spPr>
          <a:xfrm>
            <a:off x="7416898" y="4547592"/>
            <a:ext cx="1749565" cy="395597"/>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lt1">
                    <a:lumMod val="100000"/>
                  </a:schemeClr>
                </a:solidFill>
                <a:latin typeface="+mn-ea"/>
                <a:cs typeface="+mn-ea"/>
              </a:rPr>
              <a:t>候选池比例优化</a:t>
            </a:r>
            <a:endParaRPr lang="zh-CN" altLang="en-US" sz="1600" b="1">
              <a:solidFill>
                <a:schemeClr val="lt1">
                  <a:lumMod val="100000"/>
                </a:schemeClr>
              </a:solidFill>
              <a:latin typeface="+mn-ea"/>
              <a:cs typeface="+mn-ea"/>
            </a:endParaRPr>
          </a:p>
        </p:txBody>
      </p:sp>
      <p:pic>
        <p:nvPicPr>
          <p:cNvPr id="55" name="图形 8"/>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5860544" y="3038862"/>
            <a:ext cx="495323" cy="539847"/>
          </a:xfrm>
          <a:prstGeom prst="rect">
            <a:avLst/>
          </a:prstGeom>
        </p:spPr>
      </p:pic>
      <p:sp>
        <p:nvSpPr>
          <p:cNvPr id="56" name="矩形 55"/>
          <p:cNvSpPr/>
          <p:nvPr>
            <p:custDataLst>
              <p:tags r:id="rId33"/>
            </p:custDataLst>
          </p:nvPr>
        </p:nvSpPr>
        <p:spPr>
          <a:xfrm>
            <a:off x="9526325" y="4547592"/>
            <a:ext cx="1749565" cy="395597"/>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lt1">
                    <a:lumMod val="100000"/>
                  </a:schemeClr>
                </a:solidFill>
                <a:latin typeface="+mn-ea"/>
                <a:cs typeface="+mn-ea"/>
              </a:rPr>
              <a:t>节点分布策略优化</a:t>
            </a:r>
            <a:endParaRPr lang="zh-CN" altLang="en-US" sz="1600" b="1">
              <a:solidFill>
                <a:schemeClr val="lt1">
                  <a:lumMod val="100000"/>
                </a:schemeClr>
              </a:solidFill>
              <a:latin typeface="+mn-ea"/>
              <a:cs typeface="+mn-ea"/>
            </a:endParaRPr>
          </a:p>
        </p:txBody>
      </p:sp>
      <p:pic>
        <p:nvPicPr>
          <p:cNvPr id="57" name="图形 13"/>
          <p:cNvPicPr>
            <a:picLocks noChangeAspect="1"/>
          </p:cNvPicPr>
          <p:nvPr>
            <p:custDataLst>
              <p:tags r:id="rId34"/>
            </p:custDataLst>
          </p:nvPr>
        </p:nvPicPr>
        <p:blipFill>
          <a:blip r:embed="rId35">
            <a:extLst>
              <a:ext uri="{96DAC541-7B7A-43D3-8B79-37D633B846F1}">
                <asvg:svgBlip xmlns:asvg="http://schemas.microsoft.com/office/drawing/2016/SVG/main" r:embed="rId36"/>
              </a:ext>
            </a:extLst>
          </a:blip>
          <a:stretch>
            <a:fillRect/>
          </a:stretch>
        </p:blipFill>
        <p:spPr>
          <a:xfrm>
            <a:off x="8048710" y="3038862"/>
            <a:ext cx="387583" cy="539848"/>
          </a:xfrm>
          <a:prstGeom prst="rect">
            <a:avLst/>
          </a:prstGeom>
        </p:spPr>
      </p:pic>
      <p:pic>
        <p:nvPicPr>
          <p:cNvPr id="58" name="图形 2"/>
          <p:cNvPicPr>
            <a:picLocks noChangeAspect="1"/>
          </p:cNvPicPr>
          <p:nvPr>
            <p:custDataLst>
              <p:tags r:id="rId37"/>
            </p:custDataLst>
          </p:nvPr>
        </p:nvPicPr>
        <p:blipFill>
          <a:blip r:embed="rId38">
            <a:extLst>
              <a:ext uri="{96DAC541-7B7A-43D3-8B79-37D633B846F1}">
                <asvg:svgBlip xmlns:asvg="http://schemas.microsoft.com/office/drawing/2016/SVG/main" r:embed="rId39"/>
              </a:ext>
            </a:extLst>
          </a:blip>
          <a:stretch>
            <a:fillRect/>
          </a:stretch>
        </p:blipFill>
        <p:spPr>
          <a:xfrm>
            <a:off x="10158137" y="3066167"/>
            <a:ext cx="438932" cy="485862"/>
          </a:xfrm>
          <a:prstGeom prst="rect">
            <a:avLst/>
          </a:prstGeom>
        </p:spPr>
      </p:pic>
    </p:spTree>
    <p:custDataLst>
      <p:tags r:id="rId4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08400" y="396000"/>
            <a:ext cx="10969200" cy="705600"/>
          </a:xfrm>
        </p:spPr>
        <p:txBody>
          <a:bodyPr wrap="square">
            <a:normAutofit/>
          </a:bodyPr>
          <a:lstStyle/>
          <a:p>
            <a:r>
              <a:rPr lang="zh-CN" altLang="en-US" dirty="0"/>
              <a:t>仓库推荐算法概述与推荐池构建</a:t>
            </a:r>
            <a:endParaRPr lang="zh-CN" altLang="en-US" dirty="0"/>
          </a:p>
        </p:txBody>
      </p:sp>
      <p:sp>
        <p:nvSpPr>
          <p:cNvPr id="2" name="矩形: 圆角 2"/>
          <p:cNvSpPr/>
          <p:nvPr>
            <p:custDataLst>
              <p:tags r:id="rId2"/>
            </p:custDataLst>
          </p:nvPr>
        </p:nvSpPr>
        <p:spPr>
          <a:xfrm>
            <a:off x="691686" y="1729897"/>
            <a:ext cx="3323805" cy="1818156"/>
          </a:xfrm>
          <a:prstGeom prst="roundRect">
            <a:avLst>
              <a:gd name="adj" fmla="val 6347"/>
            </a:avLst>
          </a:prstGeom>
          <a:gradFill flip="none" rotWithShape="1">
            <a:gsLst>
              <a:gs pos="0">
                <a:schemeClr val="accent1">
                  <a:lumMod val="20000"/>
                  <a:lumOff val="80000"/>
                  <a:alpha val="20000"/>
                </a:schemeClr>
              </a:gs>
              <a:gs pos="100000">
                <a:schemeClr val="bg1">
                  <a:alpha val="0"/>
                </a:schemeClr>
              </a:gs>
            </a:gsLst>
            <a:path path="circle">
              <a:fillToRect l="100000" t="100000"/>
            </a:path>
            <a:tileRect r="-100000" b="-100000"/>
          </a:gradFill>
          <a:ln w="15875">
            <a:solidFill>
              <a:schemeClr val="accent1">
                <a:lumMod val="20000"/>
                <a:lumOff val="80000"/>
              </a:schemeClr>
            </a:solidFill>
          </a:ln>
          <a:effectLst>
            <a:outerShdw blurRad="279400" dist="228600" dir="2700000" algn="tl" rotWithShape="0">
              <a:schemeClr val="accent1">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128086" tIns="430770" rIns="119494" bIns="87733" rtlCol="0" anchor="ctr">
            <a:noAutofit/>
          </a:bodyPr>
          <a:p>
            <a:pPr algn="ctr">
              <a:lnSpc>
                <a:spcPct val="150000"/>
              </a:lnSpc>
            </a:pPr>
            <a:r>
              <a:rPr lang="zh-CN" altLang="zh-CN" sz="1400" dirty="0">
                <a:solidFill>
                  <a:schemeClr val="tx1">
                    <a:lumMod val="85000"/>
                    <a:lumOff val="15000"/>
                  </a:schemeClr>
                </a:solidFill>
                <a:latin typeface="+mn-ea"/>
                <a:cs typeface="+mn-ea"/>
                <a:sym typeface="+mn-ea"/>
              </a:rPr>
              <a:t>仓库推荐算法的基本思路与用户推荐类似，但推荐对象从用户转为仓库，通过分析仓库属性、标签等信息，为用户推荐感兴趣的仓库。</a:t>
            </a:r>
            <a:endParaRPr lang="zh-CN" altLang="zh-CN" sz="1400" dirty="0">
              <a:solidFill>
                <a:schemeClr val="tx1">
                  <a:lumMod val="85000"/>
                  <a:lumOff val="15000"/>
                </a:schemeClr>
              </a:solidFill>
              <a:latin typeface="+mn-ea"/>
              <a:cs typeface="+mn-ea"/>
              <a:sym typeface="+mn-ea"/>
            </a:endParaRPr>
          </a:p>
        </p:txBody>
      </p:sp>
      <p:sp>
        <p:nvSpPr>
          <p:cNvPr id="4" name="任意多边形: 形状 28"/>
          <p:cNvSpPr/>
          <p:nvPr>
            <p:custDataLst>
              <p:tags r:id="rId3"/>
            </p:custDataLst>
          </p:nvPr>
        </p:nvSpPr>
        <p:spPr>
          <a:xfrm>
            <a:off x="1091770" y="1612412"/>
            <a:ext cx="2523726" cy="489977"/>
          </a:xfrm>
          <a:custGeom>
            <a:avLst/>
            <a:gdLst>
              <a:gd name="connsiteX0" fmla="*/ 1 w 2523509"/>
              <a:gd name="connsiteY0" fmla="*/ 0 h 489935"/>
              <a:gd name="connsiteX1" fmla="*/ 2523508 w 2523509"/>
              <a:gd name="connsiteY1" fmla="*/ 0 h 489935"/>
              <a:gd name="connsiteX2" fmla="*/ 2523508 w 2523509"/>
              <a:gd name="connsiteY2" fmla="*/ 193313 h 489935"/>
              <a:gd name="connsiteX3" fmla="*/ 2523508 w 2523509"/>
              <a:gd name="connsiteY3" fmla="*/ 240238 h 489935"/>
              <a:gd name="connsiteX4" fmla="*/ 2523509 w 2523509"/>
              <a:gd name="connsiteY4" fmla="*/ 240238 h 489935"/>
              <a:gd name="connsiteX5" fmla="*/ 2523508 w 2523509"/>
              <a:gd name="connsiteY5" fmla="*/ 240243 h 489935"/>
              <a:gd name="connsiteX6" fmla="*/ 2523508 w 2523509"/>
              <a:gd name="connsiteY6" fmla="*/ 249696 h 489935"/>
              <a:gd name="connsiteX7" fmla="*/ 2523508 w 2523509"/>
              <a:gd name="connsiteY7" fmla="*/ 324846 h 489935"/>
              <a:gd name="connsiteX8" fmla="*/ 2358419 w 2523509"/>
              <a:gd name="connsiteY8" fmla="*/ 489935 h 489935"/>
              <a:gd name="connsiteX9" fmla="*/ 2273812 w 2523509"/>
              <a:gd name="connsiteY9" fmla="*/ 489935 h 489935"/>
              <a:gd name="connsiteX10" fmla="*/ 249699 w 2523509"/>
              <a:gd name="connsiteY10" fmla="*/ 489935 h 489935"/>
              <a:gd name="connsiteX11" fmla="*/ 165089 w 2523509"/>
              <a:gd name="connsiteY11" fmla="*/ 489935 h 489935"/>
              <a:gd name="connsiteX12" fmla="*/ 0 w 2523509"/>
              <a:gd name="connsiteY12" fmla="*/ 324846 h 489935"/>
              <a:gd name="connsiteX13" fmla="*/ 0 w 2523509"/>
              <a:gd name="connsiteY13" fmla="*/ 193313 h 489935"/>
              <a:gd name="connsiteX14" fmla="*/ 1 w 2523509"/>
              <a:gd name="connsiteY14" fmla="*/ 193308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509" h="489935">
                <a:moveTo>
                  <a:pt x="1" y="0"/>
                </a:moveTo>
                <a:lnTo>
                  <a:pt x="2523508" y="0"/>
                </a:lnTo>
                <a:lnTo>
                  <a:pt x="2523508" y="193313"/>
                </a:lnTo>
                <a:lnTo>
                  <a:pt x="2523508" y="240238"/>
                </a:lnTo>
                <a:lnTo>
                  <a:pt x="2523509" y="240238"/>
                </a:lnTo>
                <a:lnTo>
                  <a:pt x="2523508" y="240243"/>
                </a:lnTo>
                <a:lnTo>
                  <a:pt x="2523508" y="249696"/>
                </a:lnTo>
                <a:lnTo>
                  <a:pt x="2523508" y="324846"/>
                </a:lnTo>
                <a:cubicBezTo>
                  <a:pt x="2523508" y="416022"/>
                  <a:pt x="2449595" y="489935"/>
                  <a:pt x="2358419" y="489935"/>
                </a:cubicBezTo>
                <a:lnTo>
                  <a:pt x="2273812" y="489935"/>
                </a:lnTo>
                <a:lnTo>
                  <a:pt x="249699" y="489935"/>
                </a:lnTo>
                <a:lnTo>
                  <a:pt x="165089" y="489935"/>
                </a:lnTo>
                <a:cubicBezTo>
                  <a:pt x="73913" y="489935"/>
                  <a:pt x="0" y="416022"/>
                  <a:pt x="0" y="324846"/>
                </a:cubicBezTo>
                <a:lnTo>
                  <a:pt x="0" y="193313"/>
                </a:lnTo>
                <a:lnTo>
                  <a:pt x="1" y="193308"/>
                </a:lnTo>
                <a:close/>
              </a:path>
            </a:pathLst>
          </a:custGeom>
          <a:gradFill flip="none" rotWithShape="1">
            <a:gsLst>
              <a:gs pos="0">
                <a:schemeClr val="accent1">
                  <a:lumMod val="40000"/>
                  <a:lumOff val="60000"/>
                </a:schemeClr>
              </a:gs>
              <a:gs pos="69000">
                <a:schemeClr val="accent1"/>
              </a:gs>
              <a:gs pos="100000">
                <a:schemeClr val="accent1"/>
              </a:gs>
            </a:gsLst>
            <a:lin ang="2700000" scaled="1"/>
            <a:tileRect/>
          </a:gradFill>
          <a:ln>
            <a:noFill/>
          </a:ln>
          <a:effectLst>
            <a:outerShdw blurRad="101600" dist="76200" dir="2700000" algn="tl"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b="1">
                <a:solidFill>
                  <a:schemeClr val="lt1">
                    <a:lumMod val="100000"/>
                  </a:schemeClr>
                </a:solidFill>
                <a:latin typeface="+mn-ea"/>
                <a:cs typeface="+mn-ea"/>
                <a:sym typeface="+mn-ea"/>
              </a:rPr>
              <a:t>仓库推荐算法基本思路</a:t>
            </a:r>
            <a:endParaRPr lang="zh-CN" altLang="en-US" b="1">
              <a:solidFill>
                <a:schemeClr val="lt1">
                  <a:lumMod val="100000"/>
                </a:schemeClr>
              </a:solidFill>
              <a:latin typeface="+mn-ea"/>
              <a:cs typeface="+mn-ea"/>
              <a:sym typeface="+mn-ea"/>
            </a:endParaRPr>
          </a:p>
        </p:txBody>
      </p:sp>
      <p:sp>
        <p:nvSpPr>
          <p:cNvPr id="5" name="等腰三角形 4"/>
          <p:cNvSpPr/>
          <p:nvPr>
            <p:custDataLst>
              <p:tags r:id="rId4"/>
            </p:custDataLst>
          </p:nvPr>
        </p:nvSpPr>
        <p:spPr>
          <a:xfrm>
            <a:off x="981906" y="1612412"/>
            <a:ext cx="110368" cy="12012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等腰三角形 5"/>
          <p:cNvSpPr/>
          <p:nvPr>
            <p:custDataLst>
              <p:tags r:id="rId5"/>
            </p:custDataLst>
          </p:nvPr>
        </p:nvSpPr>
        <p:spPr>
          <a:xfrm flipH="1">
            <a:off x="3615477" y="1612412"/>
            <a:ext cx="110368" cy="12012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圆角 35"/>
          <p:cNvSpPr/>
          <p:nvPr>
            <p:custDataLst>
              <p:tags r:id="rId6"/>
            </p:custDataLst>
          </p:nvPr>
        </p:nvSpPr>
        <p:spPr>
          <a:xfrm>
            <a:off x="4434062" y="1729897"/>
            <a:ext cx="3323805" cy="1818156"/>
          </a:xfrm>
          <a:prstGeom prst="roundRect">
            <a:avLst>
              <a:gd name="adj" fmla="val 6347"/>
            </a:avLst>
          </a:prstGeom>
          <a:gradFill flip="none" rotWithShape="1">
            <a:gsLst>
              <a:gs pos="0">
                <a:schemeClr val="accent4">
                  <a:lumMod val="20000"/>
                  <a:lumOff val="80000"/>
                  <a:alpha val="20000"/>
                </a:schemeClr>
              </a:gs>
              <a:gs pos="100000">
                <a:schemeClr val="bg1">
                  <a:alpha val="0"/>
                </a:schemeClr>
              </a:gs>
            </a:gsLst>
            <a:path path="circle">
              <a:fillToRect l="100000" t="100000"/>
            </a:path>
            <a:tileRect r="-100000" b="-100000"/>
          </a:gradFill>
          <a:ln w="15875">
            <a:solidFill>
              <a:schemeClr val="accent4">
                <a:lumMod val="20000"/>
                <a:lumOff val="80000"/>
              </a:schemeClr>
            </a:solidFill>
          </a:ln>
          <a:effectLst>
            <a:outerShdw blurRad="279400" dist="228600" dir="2700000" algn="tl" rotWithShape="0">
              <a:schemeClr val="accent4">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128086" tIns="430770" rIns="119494" bIns="87733" rtlCol="0" anchor="ctr">
            <a:noAutofit/>
          </a:bodyPr>
          <a:p>
            <a:pPr algn="ctr">
              <a:lnSpc>
                <a:spcPct val="150000"/>
              </a:lnSpc>
            </a:pPr>
            <a:r>
              <a:rPr lang="zh-CN" altLang="zh-CN" sz="1400" dirty="0">
                <a:solidFill>
                  <a:schemeClr val="tx1">
                    <a:lumMod val="85000"/>
                    <a:lumOff val="15000"/>
                  </a:schemeClr>
                </a:solidFill>
                <a:latin typeface="+mn-ea"/>
                <a:cs typeface="+mn-ea"/>
                <a:sym typeface="+mn-ea"/>
              </a:rPr>
              <a:t>推荐池构建方法同样包括规模计算和候选集构建，但特别关注于仓库的属性和主题，以构建一个适合仓库推荐的候选集。</a:t>
            </a:r>
            <a:endParaRPr lang="zh-CN" altLang="zh-CN" sz="1400" dirty="0">
              <a:solidFill>
                <a:schemeClr val="tx1">
                  <a:lumMod val="85000"/>
                  <a:lumOff val="15000"/>
                </a:schemeClr>
              </a:solidFill>
              <a:latin typeface="+mn-ea"/>
              <a:cs typeface="+mn-ea"/>
              <a:sym typeface="+mn-ea"/>
            </a:endParaRPr>
          </a:p>
        </p:txBody>
      </p:sp>
      <p:sp>
        <p:nvSpPr>
          <p:cNvPr id="8" name="任意多边形: 形状 36"/>
          <p:cNvSpPr/>
          <p:nvPr>
            <p:custDataLst>
              <p:tags r:id="rId7"/>
            </p:custDataLst>
          </p:nvPr>
        </p:nvSpPr>
        <p:spPr>
          <a:xfrm>
            <a:off x="4834147" y="1612412"/>
            <a:ext cx="2523726" cy="489977"/>
          </a:xfrm>
          <a:custGeom>
            <a:avLst/>
            <a:gdLst>
              <a:gd name="connsiteX0" fmla="*/ 1 w 2523509"/>
              <a:gd name="connsiteY0" fmla="*/ 0 h 489935"/>
              <a:gd name="connsiteX1" fmla="*/ 2523508 w 2523509"/>
              <a:gd name="connsiteY1" fmla="*/ 0 h 489935"/>
              <a:gd name="connsiteX2" fmla="*/ 2523508 w 2523509"/>
              <a:gd name="connsiteY2" fmla="*/ 193313 h 489935"/>
              <a:gd name="connsiteX3" fmla="*/ 2523508 w 2523509"/>
              <a:gd name="connsiteY3" fmla="*/ 240238 h 489935"/>
              <a:gd name="connsiteX4" fmla="*/ 2523509 w 2523509"/>
              <a:gd name="connsiteY4" fmla="*/ 240238 h 489935"/>
              <a:gd name="connsiteX5" fmla="*/ 2523508 w 2523509"/>
              <a:gd name="connsiteY5" fmla="*/ 240243 h 489935"/>
              <a:gd name="connsiteX6" fmla="*/ 2523508 w 2523509"/>
              <a:gd name="connsiteY6" fmla="*/ 249696 h 489935"/>
              <a:gd name="connsiteX7" fmla="*/ 2523508 w 2523509"/>
              <a:gd name="connsiteY7" fmla="*/ 324846 h 489935"/>
              <a:gd name="connsiteX8" fmla="*/ 2358419 w 2523509"/>
              <a:gd name="connsiteY8" fmla="*/ 489935 h 489935"/>
              <a:gd name="connsiteX9" fmla="*/ 2273812 w 2523509"/>
              <a:gd name="connsiteY9" fmla="*/ 489935 h 489935"/>
              <a:gd name="connsiteX10" fmla="*/ 249699 w 2523509"/>
              <a:gd name="connsiteY10" fmla="*/ 489935 h 489935"/>
              <a:gd name="connsiteX11" fmla="*/ 165089 w 2523509"/>
              <a:gd name="connsiteY11" fmla="*/ 489935 h 489935"/>
              <a:gd name="connsiteX12" fmla="*/ 0 w 2523509"/>
              <a:gd name="connsiteY12" fmla="*/ 324846 h 489935"/>
              <a:gd name="connsiteX13" fmla="*/ 0 w 2523509"/>
              <a:gd name="connsiteY13" fmla="*/ 193313 h 489935"/>
              <a:gd name="connsiteX14" fmla="*/ 1 w 2523509"/>
              <a:gd name="connsiteY14" fmla="*/ 193308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509" h="489935">
                <a:moveTo>
                  <a:pt x="1" y="0"/>
                </a:moveTo>
                <a:lnTo>
                  <a:pt x="2523508" y="0"/>
                </a:lnTo>
                <a:lnTo>
                  <a:pt x="2523508" y="193313"/>
                </a:lnTo>
                <a:lnTo>
                  <a:pt x="2523508" y="240238"/>
                </a:lnTo>
                <a:lnTo>
                  <a:pt x="2523509" y="240238"/>
                </a:lnTo>
                <a:lnTo>
                  <a:pt x="2523508" y="240243"/>
                </a:lnTo>
                <a:lnTo>
                  <a:pt x="2523508" y="249696"/>
                </a:lnTo>
                <a:lnTo>
                  <a:pt x="2523508" y="324846"/>
                </a:lnTo>
                <a:cubicBezTo>
                  <a:pt x="2523508" y="416022"/>
                  <a:pt x="2449595" y="489935"/>
                  <a:pt x="2358419" y="489935"/>
                </a:cubicBezTo>
                <a:lnTo>
                  <a:pt x="2273812" y="489935"/>
                </a:lnTo>
                <a:lnTo>
                  <a:pt x="249699" y="489935"/>
                </a:lnTo>
                <a:lnTo>
                  <a:pt x="165089" y="489935"/>
                </a:lnTo>
                <a:cubicBezTo>
                  <a:pt x="73913" y="489935"/>
                  <a:pt x="0" y="416022"/>
                  <a:pt x="0" y="324846"/>
                </a:cubicBezTo>
                <a:lnTo>
                  <a:pt x="0" y="193313"/>
                </a:lnTo>
                <a:lnTo>
                  <a:pt x="1" y="193308"/>
                </a:lnTo>
                <a:close/>
              </a:path>
            </a:pathLst>
          </a:custGeom>
          <a:gradFill flip="none" rotWithShape="1">
            <a:gsLst>
              <a:gs pos="0">
                <a:schemeClr val="accent4">
                  <a:lumMod val="60000"/>
                  <a:lumOff val="40000"/>
                </a:schemeClr>
              </a:gs>
              <a:gs pos="66450">
                <a:schemeClr val="accent4"/>
              </a:gs>
              <a:gs pos="100000">
                <a:schemeClr val="accent4"/>
              </a:gs>
            </a:gsLst>
            <a:lin ang="2700000" scaled="1"/>
            <a:tileRect/>
          </a:gradFill>
          <a:ln>
            <a:noFill/>
          </a:ln>
          <a:effectLst>
            <a:outerShdw blurRad="101600" dist="76200" dir="2700000" algn="tl" rotWithShape="0">
              <a:schemeClr val="accent4">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b="1">
                <a:solidFill>
                  <a:schemeClr val="lt1">
                    <a:lumMod val="100000"/>
                  </a:schemeClr>
                </a:solidFill>
                <a:latin typeface="+mn-ea"/>
                <a:cs typeface="+mn-ea"/>
                <a:sym typeface="+mn-ea"/>
              </a:rPr>
              <a:t>推荐池构建方法</a:t>
            </a:r>
            <a:endParaRPr lang="zh-CN" altLang="en-US" b="1">
              <a:solidFill>
                <a:schemeClr val="lt1">
                  <a:lumMod val="100000"/>
                </a:schemeClr>
              </a:solidFill>
              <a:latin typeface="+mn-ea"/>
              <a:cs typeface="+mn-ea"/>
              <a:sym typeface="+mn-ea"/>
            </a:endParaRPr>
          </a:p>
        </p:txBody>
      </p:sp>
      <p:sp>
        <p:nvSpPr>
          <p:cNvPr id="9" name="等腰三角形 8"/>
          <p:cNvSpPr/>
          <p:nvPr>
            <p:custDataLst>
              <p:tags r:id="rId8"/>
            </p:custDataLst>
          </p:nvPr>
        </p:nvSpPr>
        <p:spPr>
          <a:xfrm>
            <a:off x="4723647" y="1612412"/>
            <a:ext cx="110368" cy="120129"/>
          </a:xfrm>
          <a:prstGeom prst="triangle">
            <a:avLst>
              <a:gd name="adj" fmla="val 100000"/>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等腰三角形 9"/>
          <p:cNvSpPr/>
          <p:nvPr>
            <p:custDataLst>
              <p:tags r:id="rId9"/>
            </p:custDataLst>
          </p:nvPr>
        </p:nvSpPr>
        <p:spPr>
          <a:xfrm flipH="1">
            <a:off x="7357853" y="1612412"/>
            <a:ext cx="110368" cy="120129"/>
          </a:xfrm>
          <a:prstGeom prst="triangle">
            <a:avLst>
              <a:gd name="adj" fmla="val 100000"/>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圆角 42"/>
          <p:cNvSpPr/>
          <p:nvPr>
            <p:custDataLst>
              <p:tags r:id="rId10"/>
            </p:custDataLst>
          </p:nvPr>
        </p:nvSpPr>
        <p:spPr>
          <a:xfrm>
            <a:off x="8176439" y="1729897"/>
            <a:ext cx="3323805" cy="1818156"/>
          </a:xfrm>
          <a:prstGeom prst="roundRect">
            <a:avLst>
              <a:gd name="adj" fmla="val 6347"/>
            </a:avLst>
          </a:prstGeom>
          <a:gradFill flip="none" rotWithShape="1">
            <a:gsLst>
              <a:gs pos="0">
                <a:schemeClr val="accent1">
                  <a:lumMod val="20000"/>
                  <a:lumOff val="80000"/>
                  <a:alpha val="20000"/>
                </a:schemeClr>
              </a:gs>
              <a:gs pos="100000">
                <a:schemeClr val="bg1">
                  <a:alpha val="0"/>
                </a:schemeClr>
              </a:gs>
            </a:gsLst>
            <a:path path="circle">
              <a:fillToRect l="100000" t="100000"/>
            </a:path>
            <a:tileRect r="-100000" b="-100000"/>
          </a:gradFill>
          <a:ln w="15875">
            <a:solidFill>
              <a:schemeClr val="accent1">
                <a:lumMod val="20000"/>
                <a:lumOff val="80000"/>
              </a:schemeClr>
            </a:solidFill>
          </a:ln>
          <a:effectLst>
            <a:outerShdw blurRad="279400" dist="228600" dir="2700000" algn="tl" rotWithShape="0">
              <a:schemeClr val="accent1">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128086" tIns="430770" rIns="119494" bIns="87733" rtlCol="0" anchor="ctr">
            <a:noAutofit/>
          </a:bodyPr>
          <a:p>
            <a:pPr algn="ctr">
              <a:lnSpc>
                <a:spcPct val="150000"/>
              </a:lnSpc>
            </a:pPr>
            <a:r>
              <a:rPr lang="zh-CN" altLang="zh-CN" sz="1400" dirty="0">
                <a:solidFill>
                  <a:schemeClr val="tx1">
                    <a:lumMod val="85000"/>
                    <a:lumOff val="15000"/>
                  </a:schemeClr>
                </a:solidFill>
                <a:latin typeface="+mn-ea"/>
                <a:cs typeface="+mn-ea"/>
                <a:sym typeface="+mn-ea"/>
              </a:rPr>
              <a:t>仓库推荐与用户推荐的区别在于推荐对象的不同，仓库推荐算法更侧重于仓库的属性、标签和星标等信息，以满足用户对仓库的需求。</a:t>
            </a:r>
            <a:endParaRPr lang="zh-CN" altLang="zh-CN" sz="1400" dirty="0">
              <a:solidFill>
                <a:schemeClr val="tx1">
                  <a:lumMod val="85000"/>
                  <a:lumOff val="15000"/>
                </a:schemeClr>
              </a:solidFill>
              <a:latin typeface="+mn-ea"/>
              <a:cs typeface="+mn-ea"/>
              <a:sym typeface="+mn-ea"/>
            </a:endParaRPr>
          </a:p>
        </p:txBody>
      </p:sp>
      <p:sp>
        <p:nvSpPr>
          <p:cNvPr id="12" name="任意多边形: 形状 43"/>
          <p:cNvSpPr/>
          <p:nvPr>
            <p:custDataLst>
              <p:tags r:id="rId11"/>
            </p:custDataLst>
          </p:nvPr>
        </p:nvSpPr>
        <p:spPr>
          <a:xfrm>
            <a:off x="8576523" y="1612412"/>
            <a:ext cx="2523726" cy="489977"/>
          </a:xfrm>
          <a:custGeom>
            <a:avLst/>
            <a:gdLst>
              <a:gd name="connsiteX0" fmla="*/ 1 w 2523509"/>
              <a:gd name="connsiteY0" fmla="*/ 0 h 489935"/>
              <a:gd name="connsiteX1" fmla="*/ 2523508 w 2523509"/>
              <a:gd name="connsiteY1" fmla="*/ 0 h 489935"/>
              <a:gd name="connsiteX2" fmla="*/ 2523508 w 2523509"/>
              <a:gd name="connsiteY2" fmla="*/ 193313 h 489935"/>
              <a:gd name="connsiteX3" fmla="*/ 2523508 w 2523509"/>
              <a:gd name="connsiteY3" fmla="*/ 240238 h 489935"/>
              <a:gd name="connsiteX4" fmla="*/ 2523509 w 2523509"/>
              <a:gd name="connsiteY4" fmla="*/ 240238 h 489935"/>
              <a:gd name="connsiteX5" fmla="*/ 2523508 w 2523509"/>
              <a:gd name="connsiteY5" fmla="*/ 240243 h 489935"/>
              <a:gd name="connsiteX6" fmla="*/ 2523508 w 2523509"/>
              <a:gd name="connsiteY6" fmla="*/ 249696 h 489935"/>
              <a:gd name="connsiteX7" fmla="*/ 2523508 w 2523509"/>
              <a:gd name="connsiteY7" fmla="*/ 324846 h 489935"/>
              <a:gd name="connsiteX8" fmla="*/ 2358419 w 2523509"/>
              <a:gd name="connsiteY8" fmla="*/ 489935 h 489935"/>
              <a:gd name="connsiteX9" fmla="*/ 2273812 w 2523509"/>
              <a:gd name="connsiteY9" fmla="*/ 489935 h 489935"/>
              <a:gd name="connsiteX10" fmla="*/ 249699 w 2523509"/>
              <a:gd name="connsiteY10" fmla="*/ 489935 h 489935"/>
              <a:gd name="connsiteX11" fmla="*/ 165089 w 2523509"/>
              <a:gd name="connsiteY11" fmla="*/ 489935 h 489935"/>
              <a:gd name="connsiteX12" fmla="*/ 0 w 2523509"/>
              <a:gd name="connsiteY12" fmla="*/ 324846 h 489935"/>
              <a:gd name="connsiteX13" fmla="*/ 0 w 2523509"/>
              <a:gd name="connsiteY13" fmla="*/ 193313 h 489935"/>
              <a:gd name="connsiteX14" fmla="*/ 1 w 2523509"/>
              <a:gd name="connsiteY14" fmla="*/ 193308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509" h="489935">
                <a:moveTo>
                  <a:pt x="1" y="0"/>
                </a:moveTo>
                <a:lnTo>
                  <a:pt x="2523508" y="0"/>
                </a:lnTo>
                <a:lnTo>
                  <a:pt x="2523508" y="193313"/>
                </a:lnTo>
                <a:lnTo>
                  <a:pt x="2523508" y="240238"/>
                </a:lnTo>
                <a:lnTo>
                  <a:pt x="2523509" y="240238"/>
                </a:lnTo>
                <a:lnTo>
                  <a:pt x="2523508" y="240243"/>
                </a:lnTo>
                <a:lnTo>
                  <a:pt x="2523508" y="249696"/>
                </a:lnTo>
                <a:lnTo>
                  <a:pt x="2523508" y="324846"/>
                </a:lnTo>
                <a:cubicBezTo>
                  <a:pt x="2523508" y="416022"/>
                  <a:pt x="2449595" y="489935"/>
                  <a:pt x="2358419" y="489935"/>
                </a:cubicBezTo>
                <a:lnTo>
                  <a:pt x="2273812" y="489935"/>
                </a:lnTo>
                <a:lnTo>
                  <a:pt x="249699" y="489935"/>
                </a:lnTo>
                <a:lnTo>
                  <a:pt x="165089" y="489935"/>
                </a:lnTo>
                <a:cubicBezTo>
                  <a:pt x="73913" y="489935"/>
                  <a:pt x="0" y="416022"/>
                  <a:pt x="0" y="324846"/>
                </a:cubicBezTo>
                <a:lnTo>
                  <a:pt x="0" y="193313"/>
                </a:lnTo>
                <a:lnTo>
                  <a:pt x="1" y="193308"/>
                </a:lnTo>
                <a:close/>
              </a:path>
            </a:pathLst>
          </a:custGeom>
          <a:gradFill flip="none" rotWithShape="1">
            <a:gsLst>
              <a:gs pos="0">
                <a:schemeClr val="accent1">
                  <a:lumMod val="40000"/>
                  <a:lumOff val="60000"/>
                </a:schemeClr>
              </a:gs>
              <a:gs pos="69000">
                <a:schemeClr val="accent1"/>
              </a:gs>
              <a:gs pos="100000">
                <a:schemeClr val="accent1"/>
              </a:gs>
            </a:gsLst>
            <a:lin ang="2700000" scaled="1"/>
            <a:tileRect/>
          </a:gradFill>
          <a:ln>
            <a:noFill/>
          </a:ln>
          <a:effectLst>
            <a:outerShdw blurRad="101600" dist="76200" dir="2700000" algn="tl"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b="1">
                <a:solidFill>
                  <a:schemeClr val="lt1">
                    <a:lumMod val="100000"/>
                  </a:schemeClr>
                </a:solidFill>
                <a:latin typeface="+mn-ea"/>
                <a:cs typeface="+mn-ea"/>
                <a:sym typeface="+mn-ea"/>
              </a:rPr>
              <a:t>仓库推荐与用户推荐的区别</a:t>
            </a:r>
            <a:endParaRPr lang="zh-CN" altLang="en-US" b="1">
              <a:solidFill>
                <a:schemeClr val="lt1">
                  <a:lumMod val="100000"/>
                </a:schemeClr>
              </a:solidFill>
              <a:latin typeface="+mn-ea"/>
              <a:cs typeface="+mn-ea"/>
              <a:sym typeface="+mn-ea"/>
            </a:endParaRPr>
          </a:p>
        </p:txBody>
      </p:sp>
      <p:sp>
        <p:nvSpPr>
          <p:cNvPr id="13" name="等腰三角形 12"/>
          <p:cNvSpPr/>
          <p:nvPr>
            <p:custDataLst>
              <p:tags r:id="rId12"/>
            </p:custDataLst>
          </p:nvPr>
        </p:nvSpPr>
        <p:spPr>
          <a:xfrm>
            <a:off x="8466023" y="1612412"/>
            <a:ext cx="110368" cy="12012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等腰三角形 13"/>
          <p:cNvSpPr/>
          <p:nvPr>
            <p:custDataLst>
              <p:tags r:id="rId13"/>
            </p:custDataLst>
          </p:nvPr>
        </p:nvSpPr>
        <p:spPr>
          <a:xfrm flipH="1">
            <a:off x="11100230" y="1612412"/>
            <a:ext cx="110368" cy="12012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圆角 57"/>
          <p:cNvSpPr/>
          <p:nvPr>
            <p:custDataLst>
              <p:tags r:id="rId14"/>
            </p:custDataLst>
          </p:nvPr>
        </p:nvSpPr>
        <p:spPr>
          <a:xfrm>
            <a:off x="6304933" y="3989421"/>
            <a:ext cx="3323805" cy="1818156"/>
          </a:xfrm>
          <a:prstGeom prst="roundRect">
            <a:avLst>
              <a:gd name="adj" fmla="val 6347"/>
            </a:avLst>
          </a:prstGeom>
          <a:gradFill flip="none" rotWithShape="1">
            <a:gsLst>
              <a:gs pos="0">
                <a:schemeClr val="accent1">
                  <a:lumMod val="20000"/>
                  <a:lumOff val="80000"/>
                  <a:alpha val="20000"/>
                </a:schemeClr>
              </a:gs>
              <a:gs pos="100000">
                <a:schemeClr val="bg1">
                  <a:alpha val="0"/>
                </a:schemeClr>
              </a:gs>
            </a:gsLst>
            <a:path path="circle">
              <a:fillToRect l="100000" t="100000"/>
            </a:path>
            <a:tileRect r="-100000" b="-100000"/>
          </a:gradFill>
          <a:ln w="15875">
            <a:solidFill>
              <a:schemeClr val="accent1">
                <a:lumMod val="20000"/>
                <a:lumOff val="80000"/>
              </a:schemeClr>
            </a:solidFill>
          </a:ln>
          <a:effectLst>
            <a:outerShdw blurRad="279400" dist="228600" dir="2700000" algn="tl" rotWithShape="0">
              <a:schemeClr val="accent1">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128086" tIns="428230" rIns="119494" bIns="90273" rtlCol="0" anchor="ctr">
            <a:noAutofit/>
          </a:bodyPr>
          <a:p>
            <a:pPr algn="ctr">
              <a:lnSpc>
                <a:spcPct val="150000"/>
              </a:lnSpc>
            </a:pPr>
            <a:r>
              <a:rPr lang="zh-CN" altLang="zh-CN" sz="1400" dirty="0">
                <a:solidFill>
                  <a:schemeClr val="tx1">
                    <a:lumMod val="85000"/>
                    <a:lumOff val="15000"/>
                  </a:schemeClr>
                </a:solidFill>
                <a:latin typeface="+mn-ea"/>
                <a:cs typeface="+mn-ea"/>
                <a:sym typeface="+mn-ea"/>
              </a:rPr>
              <a:t>权重分配比例涉及如何根据推荐池中不同候选集的重要性来分配权重（P₁、P₂、P₃），以确保推荐结果的平衡。</a:t>
            </a:r>
            <a:endParaRPr lang="zh-CN" altLang="zh-CN" sz="1400" dirty="0">
              <a:solidFill>
                <a:schemeClr val="tx1">
                  <a:lumMod val="85000"/>
                  <a:lumOff val="15000"/>
                </a:schemeClr>
              </a:solidFill>
              <a:latin typeface="+mn-ea"/>
              <a:cs typeface="+mn-ea"/>
              <a:sym typeface="+mn-ea"/>
            </a:endParaRPr>
          </a:p>
        </p:txBody>
      </p:sp>
      <p:sp>
        <p:nvSpPr>
          <p:cNvPr id="16" name="任意多边形: 形状 58"/>
          <p:cNvSpPr/>
          <p:nvPr>
            <p:custDataLst>
              <p:tags r:id="rId15"/>
            </p:custDataLst>
          </p:nvPr>
        </p:nvSpPr>
        <p:spPr>
          <a:xfrm>
            <a:off x="6705017" y="3871936"/>
            <a:ext cx="2523726" cy="489977"/>
          </a:xfrm>
          <a:custGeom>
            <a:avLst/>
            <a:gdLst>
              <a:gd name="connsiteX0" fmla="*/ 1 w 2523509"/>
              <a:gd name="connsiteY0" fmla="*/ 0 h 489935"/>
              <a:gd name="connsiteX1" fmla="*/ 2523508 w 2523509"/>
              <a:gd name="connsiteY1" fmla="*/ 0 h 489935"/>
              <a:gd name="connsiteX2" fmla="*/ 2523508 w 2523509"/>
              <a:gd name="connsiteY2" fmla="*/ 193313 h 489935"/>
              <a:gd name="connsiteX3" fmla="*/ 2523508 w 2523509"/>
              <a:gd name="connsiteY3" fmla="*/ 240238 h 489935"/>
              <a:gd name="connsiteX4" fmla="*/ 2523509 w 2523509"/>
              <a:gd name="connsiteY4" fmla="*/ 240238 h 489935"/>
              <a:gd name="connsiteX5" fmla="*/ 2523508 w 2523509"/>
              <a:gd name="connsiteY5" fmla="*/ 240243 h 489935"/>
              <a:gd name="connsiteX6" fmla="*/ 2523508 w 2523509"/>
              <a:gd name="connsiteY6" fmla="*/ 249696 h 489935"/>
              <a:gd name="connsiteX7" fmla="*/ 2523508 w 2523509"/>
              <a:gd name="connsiteY7" fmla="*/ 324846 h 489935"/>
              <a:gd name="connsiteX8" fmla="*/ 2358419 w 2523509"/>
              <a:gd name="connsiteY8" fmla="*/ 489935 h 489935"/>
              <a:gd name="connsiteX9" fmla="*/ 2273812 w 2523509"/>
              <a:gd name="connsiteY9" fmla="*/ 489935 h 489935"/>
              <a:gd name="connsiteX10" fmla="*/ 249699 w 2523509"/>
              <a:gd name="connsiteY10" fmla="*/ 489935 h 489935"/>
              <a:gd name="connsiteX11" fmla="*/ 165089 w 2523509"/>
              <a:gd name="connsiteY11" fmla="*/ 489935 h 489935"/>
              <a:gd name="connsiteX12" fmla="*/ 0 w 2523509"/>
              <a:gd name="connsiteY12" fmla="*/ 324846 h 489935"/>
              <a:gd name="connsiteX13" fmla="*/ 0 w 2523509"/>
              <a:gd name="connsiteY13" fmla="*/ 193313 h 489935"/>
              <a:gd name="connsiteX14" fmla="*/ 1 w 2523509"/>
              <a:gd name="connsiteY14" fmla="*/ 193308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509" h="489935">
                <a:moveTo>
                  <a:pt x="1" y="0"/>
                </a:moveTo>
                <a:lnTo>
                  <a:pt x="2523508" y="0"/>
                </a:lnTo>
                <a:lnTo>
                  <a:pt x="2523508" y="193313"/>
                </a:lnTo>
                <a:lnTo>
                  <a:pt x="2523508" y="240238"/>
                </a:lnTo>
                <a:lnTo>
                  <a:pt x="2523509" y="240238"/>
                </a:lnTo>
                <a:lnTo>
                  <a:pt x="2523508" y="240243"/>
                </a:lnTo>
                <a:lnTo>
                  <a:pt x="2523508" y="249696"/>
                </a:lnTo>
                <a:lnTo>
                  <a:pt x="2523508" y="324846"/>
                </a:lnTo>
                <a:cubicBezTo>
                  <a:pt x="2523508" y="416022"/>
                  <a:pt x="2449595" y="489935"/>
                  <a:pt x="2358419" y="489935"/>
                </a:cubicBezTo>
                <a:lnTo>
                  <a:pt x="2273812" y="489935"/>
                </a:lnTo>
                <a:lnTo>
                  <a:pt x="249699" y="489935"/>
                </a:lnTo>
                <a:lnTo>
                  <a:pt x="165089" y="489935"/>
                </a:lnTo>
                <a:cubicBezTo>
                  <a:pt x="73913" y="489935"/>
                  <a:pt x="0" y="416022"/>
                  <a:pt x="0" y="324846"/>
                </a:cubicBezTo>
                <a:lnTo>
                  <a:pt x="0" y="193313"/>
                </a:lnTo>
                <a:lnTo>
                  <a:pt x="1" y="193308"/>
                </a:lnTo>
                <a:close/>
              </a:path>
            </a:pathLst>
          </a:custGeom>
          <a:gradFill flip="none" rotWithShape="1">
            <a:gsLst>
              <a:gs pos="0">
                <a:schemeClr val="accent1">
                  <a:lumMod val="40000"/>
                  <a:lumOff val="60000"/>
                </a:schemeClr>
              </a:gs>
              <a:gs pos="69000">
                <a:schemeClr val="accent1"/>
              </a:gs>
              <a:gs pos="100000">
                <a:schemeClr val="accent1"/>
              </a:gs>
            </a:gsLst>
            <a:lin ang="2700000" scaled="1"/>
            <a:tileRect/>
          </a:gradFill>
          <a:ln>
            <a:noFill/>
          </a:ln>
          <a:effectLst>
            <a:outerShdw blurRad="101600" dist="76200" dir="2700000" algn="tl"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b="1">
                <a:solidFill>
                  <a:schemeClr val="lt1">
                    <a:lumMod val="100000"/>
                  </a:schemeClr>
                </a:solidFill>
                <a:latin typeface="+mn-ea"/>
                <a:cs typeface="+mn-ea"/>
                <a:sym typeface="+mn-ea"/>
              </a:rPr>
              <a:t>权重分配比例</a:t>
            </a:r>
            <a:endParaRPr lang="zh-CN" altLang="en-US" b="1">
              <a:solidFill>
                <a:schemeClr val="lt1">
                  <a:lumMod val="100000"/>
                </a:schemeClr>
              </a:solidFill>
              <a:latin typeface="+mn-ea"/>
              <a:cs typeface="+mn-ea"/>
              <a:sym typeface="+mn-ea"/>
            </a:endParaRPr>
          </a:p>
        </p:txBody>
      </p:sp>
      <p:sp>
        <p:nvSpPr>
          <p:cNvPr id="18" name="等腰三角形 17"/>
          <p:cNvSpPr/>
          <p:nvPr>
            <p:custDataLst>
              <p:tags r:id="rId16"/>
            </p:custDataLst>
          </p:nvPr>
        </p:nvSpPr>
        <p:spPr>
          <a:xfrm>
            <a:off x="6594518" y="3871936"/>
            <a:ext cx="110368" cy="12012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等腰三角形 18"/>
          <p:cNvSpPr/>
          <p:nvPr>
            <p:custDataLst>
              <p:tags r:id="rId17"/>
            </p:custDataLst>
          </p:nvPr>
        </p:nvSpPr>
        <p:spPr>
          <a:xfrm flipH="1">
            <a:off x="9228724" y="3871936"/>
            <a:ext cx="110368" cy="12012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圆角 50"/>
          <p:cNvSpPr/>
          <p:nvPr>
            <p:custDataLst>
              <p:tags r:id="rId18"/>
            </p:custDataLst>
          </p:nvPr>
        </p:nvSpPr>
        <p:spPr>
          <a:xfrm>
            <a:off x="2563192" y="3989421"/>
            <a:ext cx="3323805" cy="1818156"/>
          </a:xfrm>
          <a:prstGeom prst="roundRect">
            <a:avLst>
              <a:gd name="adj" fmla="val 6347"/>
            </a:avLst>
          </a:prstGeom>
          <a:gradFill flip="none" rotWithShape="1">
            <a:gsLst>
              <a:gs pos="0">
                <a:schemeClr val="accent4">
                  <a:lumMod val="20000"/>
                  <a:lumOff val="80000"/>
                  <a:alpha val="20000"/>
                </a:schemeClr>
              </a:gs>
              <a:gs pos="100000">
                <a:schemeClr val="bg1">
                  <a:alpha val="0"/>
                </a:schemeClr>
              </a:gs>
            </a:gsLst>
            <a:path path="circle">
              <a:fillToRect l="100000" t="100000"/>
            </a:path>
            <a:tileRect r="-100000" b="-100000"/>
          </a:gradFill>
          <a:ln w="15875">
            <a:solidFill>
              <a:schemeClr val="accent4">
                <a:lumMod val="20000"/>
                <a:lumOff val="80000"/>
              </a:schemeClr>
            </a:solidFill>
          </a:ln>
          <a:effectLst>
            <a:outerShdw blurRad="279400" dist="228600" dir="2700000" algn="tl" rotWithShape="0">
              <a:schemeClr val="accent4">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126816" tIns="428230" rIns="120764" bIns="90273" rtlCol="0" anchor="ctr">
            <a:noAutofit/>
          </a:bodyPr>
          <a:p>
            <a:pPr algn="ctr">
              <a:lnSpc>
                <a:spcPct val="150000"/>
              </a:lnSpc>
            </a:pPr>
            <a:r>
              <a:rPr lang="zh-CN" altLang="zh-CN" sz="1400" dirty="0">
                <a:solidFill>
                  <a:schemeClr val="tx1">
                    <a:lumMod val="85000"/>
                    <a:lumOff val="15000"/>
                  </a:schemeClr>
                </a:solidFill>
                <a:latin typeface="+mn-ea"/>
                <a:cs typeface="+mn-ea"/>
                <a:sym typeface="+mn-ea"/>
              </a:rPr>
              <a:t>候选集构建方式包括相似仓库、主题相关和趋势补充，旨在构建一个包含不同类型仓库的候选集，以提高推荐的准确性和多样性。</a:t>
            </a:r>
            <a:endParaRPr lang="zh-CN" altLang="zh-CN" sz="1400" dirty="0">
              <a:solidFill>
                <a:schemeClr val="tx1">
                  <a:lumMod val="85000"/>
                  <a:lumOff val="15000"/>
                </a:schemeClr>
              </a:solidFill>
              <a:latin typeface="+mn-ea"/>
              <a:cs typeface="+mn-ea"/>
              <a:sym typeface="+mn-ea"/>
            </a:endParaRPr>
          </a:p>
        </p:txBody>
      </p:sp>
      <p:sp>
        <p:nvSpPr>
          <p:cNvPr id="21" name="任意多边形: 形状 51"/>
          <p:cNvSpPr/>
          <p:nvPr>
            <p:custDataLst>
              <p:tags r:id="rId19"/>
            </p:custDataLst>
          </p:nvPr>
        </p:nvSpPr>
        <p:spPr>
          <a:xfrm>
            <a:off x="2963276" y="3871936"/>
            <a:ext cx="2523726" cy="489977"/>
          </a:xfrm>
          <a:custGeom>
            <a:avLst/>
            <a:gdLst>
              <a:gd name="connsiteX0" fmla="*/ 1 w 2523509"/>
              <a:gd name="connsiteY0" fmla="*/ 0 h 489935"/>
              <a:gd name="connsiteX1" fmla="*/ 2523508 w 2523509"/>
              <a:gd name="connsiteY1" fmla="*/ 0 h 489935"/>
              <a:gd name="connsiteX2" fmla="*/ 2523508 w 2523509"/>
              <a:gd name="connsiteY2" fmla="*/ 193313 h 489935"/>
              <a:gd name="connsiteX3" fmla="*/ 2523508 w 2523509"/>
              <a:gd name="connsiteY3" fmla="*/ 240238 h 489935"/>
              <a:gd name="connsiteX4" fmla="*/ 2523509 w 2523509"/>
              <a:gd name="connsiteY4" fmla="*/ 240238 h 489935"/>
              <a:gd name="connsiteX5" fmla="*/ 2523508 w 2523509"/>
              <a:gd name="connsiteY5" fmla="*/ 240243 h 489935"/>
              <a:gd name="connsiteX6" fmla="*/ 2523508 w 2523509"/>
              <a:gd name="connsiteY6" fmla="*/ 249696 h 489935"/>
              <a:gd name="connsiteX7" fmla="*/ 2523508 w 2523509"/>
              <a:gd name="connsiteY7" fmla="*/ 324846 h 489935"/>
              <a:gd name="connsiteX8" fmla="*/ 2358419 w 2523509"/>
              <a:gd name="connsiteY8" fmla="*/ 489935 h 489935"/>
              <a:gd name="connsiteX9" fmla="*/ 2273812 w 2523509"/>
              <a:gd name="connsiteY9" fmla="*/ 489935 h 489935"/>
              <a:gd name="connsiteX10" fmla="*/ 249699 w 2523509"/>
              <a:gd name="connsiteY10" fmla="*/ 489935 h 489935"/>
              <a:gd name="connsiteX11" fmla="*/ 165089 w 2523509"/>
              <a:gd name="connsiteY11" fmla="*/ 489935 h 489935"/>
              <a:gd name="connsiteX12" fmla="*/ 0 w 2523509"/>
              <a:gd name="connsiteY12" fmla="*/ 324846 h 489935"/>
              <a:gd name="connsiteX13" fmla="*/ 0 w 2523509"/>
              <a:gd name="connsiteY13" fmla="*/ 193313 h 489935"/>
              <a:gd name="connsiteX14" fmla="*/ 1 w 2523509"/>
              <a:gd name="connsiteY14" fmla="*/ 193308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509" h="489935">
                <a:moveTo>
                  <a:pt x="1" y="0"/>
                </a:moveTo>
                <a:lnTo>
                  <a:pt x="2523508" y="0"/>
                </a:lnTo>
                <a:lnTo>
                  <a:pt x="2523508" y="193313"/>
                </a:lnTo>
                <a:lnTo>
                  <a:pt x="2523508" y="240238"/>
                </a:lnTo>
                <a:lnTo>
                  <a:pt x="2523509" y="240238"/>
                </a:lnTo>
                <a:lnTo>
                  <a:pt x="2523508" y="240243"/>
                </a:lnTo>
                <a:lnTo>
                  <a:pt x="2523508" y="249696"/>
                </a:lnTo>
                <a:lnTo>
                  <a:pt x="2523508" y="324846"/>
                </a:lnTo>
                <a:cubicBezTo>
                  <a:pt x="2523508" y="416022"/>
                  <a:pt x="2449595" y="489935"/>
                  <a:pt x="2358419" y="489935"/>
                </a:cubicBezTo>
                <a:lnTo>
                  <a:pt x="2273812" y="489935"/>
                </a:lnTo>
                <a:lnTo>
                  <a:pt x="249699" y="489935"/>
                </a:lnTo>
                <a:lnTo>
                  <a:pt x="165089" y="489935"/>
                </a:lnTo>
                <a:cubicBezTo>
                  <a:pt x="73913" y="489935"/>
                  <a:pt x="0" y="416022"/>
                  <a:pt x="0" y="324846"/>
                </a:cubicBezTo>
                <a:lnTo>
                  <a:pt x="0" y="193313"/>
                </a:lnTo>
                <a:lnTo>
                  <a:pt x="1" y="193308"/>
                </a:lnTo>
                <a:close/>
              </a:path>
            </a:pathLst>
          </a:custGeom>
          <a:gradFill flip="none" rotWithShape="1">
            <a:gsLst>
              <a:gs pos="0">
                <a:schemeClr val="accent4">
                  <a:lumMod val="60000"/>
                  <a:lumOff val="40000"/>
                </a:schemeClr>
              </a:gs>
              <a:gs pos="66450">
                <a:schemeClr val="accent4"/>
              </a:gs>
              <a:gs pos="100000">
                <a:schemeClr val="accent4"/>
              </a:gs>
            </a:gsLst>
            <a:lin ang="2700000" scaled="1"/>
            <a:tileRect/>
          </a:gradFill>
          <a:ln>
            <a:noFill/>
          </a:ln>
          <a:effectLst>
            <a:outerShdw blurRad="101600" dist="76200" dir="2700000" algn="tl" rotWithShape="0">
              <a:schemeClr val="accent4">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b="1">
                <a:solidFill>
                  <a:schemeClr val="lt1">
                    <a:lumMod val="100000"/>
                  </a:schemeClr>
                </a:solidFill>
                <a:latin typeface="+mn-ea"/>
                <a:cs typeface="+mn-ea"/>
                <a:sym typeface="+mn-ea"/>
              </a:rPr>
              <a:t>候选集构建方式</a:t>
            </a:r>
            <a:endParaRPr lang="zh-CN" altLang="en-US" b="1">
              <a:solidFill>
                <a:schemeClr val="lt1">
                  <a:lumMod val="100000"/>
                </a:schemeClr>
              </a:solidFill>
              <a:latin typeface="+mn-ea"/>
              <a:cs typeface="+mn-ea"/>
              <a:sym typeface="+mn-ea"/>
            </a:endParaRPr>
          </a:p>
        </p:txBody>
      </p:sp>
      <p:sp>
        <p:nvSpPr>
          <p:cNvPr id="22" name="等腰三角形 21"/>
          <p:cNvSpPr/>
          <p:nvPr>
            <p:custDataLst>
              <p:tags r:id="rId20"/>
            </p:custDataLst>
          </p:nvPr>
        </p:nvSpPr>
        <p:spPr>
          <a:xfrm>
            <a:off x="2852777" y="3871936"/>
            <a:ext cx="110368" cy="120129"/>
          </a:xfrm>
          <a:prstGeom prst="triangle">
            <a:avLst>
              <a:gd name="adj" fmla="val 100000"/>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等腰三角形 22"/>
          <p:cNvSpPr/>
          <p:nvPr>
            <p:custDataLst>
              <p:tags r:id="rId21"/>
            </p:custDataLst>
          </p:nvPr>
        </p:nvSpPr>
        <p:spPr>
          <a:xfrm flipH="1">
            <a:off x="5486983" y="3871936"/>
            <a:ext cx="110368" cy="120129"/>
          </a:xfrm>
          <a:prstGeom prst="triangle">
            <a:avLst>
              <a:gd name="adj" fmla="val 100000"/>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custDataLst>
              <p:tags r:id="rId1"/>
            </p:custDataLst>
          </p:nvPr>
        </p:nvSpPr>
        <p:spPr/>
        <p:txBody>
          <a:bodyPr/>
          <a:p>
            <a:r>
              <a:rPr lang="zh-CN" altLang="en-US" dirty="0"/>
              <a:t>仓库推荐算法—相似度计算与节点分类</a:t>
            </a:r>
            <a:endParaRPr lang="zh-CN" altLang="en-US" dirty="0"/>
          </a:p>
        </p:txBody>
      </p:sp>
      <p:pic>
        <p:nvPicPr>
          <p:cNvPr id="8" name="图片 7" descr="/data/temp/0064874f-c8a8-11ef-a900-3ab8dc137f10.jpg@base@tag=imgScale&amp;m=1&amp;w=396&amp;h=358&amp;q=950064874f-c8a8-11ef-a900-3ab8dc137f10"/>
          <p:cNvPicPr/>
          <p:nvPr>
            <p:custDataLst>
              <p:tags r:id="rId2"/>
            </p:custDataLst>
          </p:nvPr>
        </p:nvPicPr>
        <p:blipFill rotWithShape="1">
          <a:blip r:embed="rId3"/>
          <a:srcRect l="13101" r="13101"/>
          <a:stretch>
            <a:fillRect/>
          </a:stretch>
        </p:blipFill>
        <p:spPr>
          <a:xfrm>
            <a:off x="6112989" y="1516784"/>
            <a:ext cx="1425813" cy="1290435"/>
          </a:xfrm>
          <a:custGeom>
            <a:avLst/>
            <a:gdLst>
              <a:gd name="connsiteX0" fmla="*/ 462793 w 1425600"/>
              <a:gd name="connsiteY0" fmla="*/ 0 h 1290241"/>
              <a:gd name="connsiteX1" fmla="*/ 962791 w 1425600"/>
              <a:gd name="connsiteY1" fmla="*/ 0 h 1290241"/>
              <a:gd name="connsiteX2" fmla="*/ 1146479 w 1425600"/>
              <a:gd name="connsiteY2" fmla="*/ 106041 h 1290241"/>
              <a:gd name="connsiteX3" fmla="*/ 1396481 w 1425600"/>
              <a:gd name="connsiteY3" fmla="*/ 539051 h 1290241"/>
              <a:gd name="connsiteX4" fmla="*/ 1396498 w 1425600"/>
              <a:gd name="connsiteY4" fmla="*/ 751162 h 1290241"/>
              <a:gd name="connsiteX5" fmla="*/ 1146496 w 1425600"/>
              <a:gd name="connsiteY5" fmla="*/ 1184171 h 1290241"/>
              <a:gd name="connsiteX6" fmla="*/ 962809 w 1425600"/>
              <a:gd name="connsiteY6" fmla="*/ 1290241 h 1290241"/>
              <a:gd name="connsiteX7" fmla="*/ 462811 w 1425600"/>
              <a:gd name="connsiteY7" fmla="*/ 1290241 h 1290241"/>
              <a:gd name="connsiteX8" fmla="*/ 279123 w 1425600"/>
              <a:gd name="connsiteY8" fmla="*/ 1184201 h 1290241"/>
              <a:gd name="connsiteX9" fmla="*/ 29120 w 1425600"/>
              <a:gd name="connsiteY9" fmla="*/ 751191 h 1290241"/>
              <a:gd name="connsiteX10" fmla="*/ 29104 w 1425600"/>
              <a:gd name="connsiteY10" fmla="*/ 539080 h 1290241"/>
              <a:gd name="connsiteX11" fmla="*/ 279106 w 1425600"/>
              <a:gd name="connsiteY11" fmla="*/ 106070 h 1290241"/>
              <a:gd name="connsiteX12" fmla="*/ 462793 w 1425600"/>
              <a:gd name="connsiteY12" fmla="*/ 0 h 129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600" h="1290241">
                <a:moveTo>
                  <a:pt x="462793" y="0"/>
                </a:moveTo>
                <a:cubicBezTo>
                  <a:pt x="540422" y="1"/>
                  <a:pt x="885162" y="1"/>
                  <a:pt x="962791" y="0"/>
                </a:cubicBezTo>
                <a:cubicBezTo>
                  <a:pt x="1040421" y="1"/>
                  <a:pt x="1107663" y="38813"/>
                  <a:pt x="1146479" y="106041"/>
                </a:cubicBezTo>
                <a:cubicBezTo>
                  <a:pt x="1185294" y="173270"/>
                  <a:pt x="1357666" y="471822"/>
                  <a:pt x="1396481" y="539051"/>
                </a:cubicBezTo>
                <a:cubicBezTo>
                  <a:pt x="1435296" y="606280"/>
                  <a:pt x="1435313" y="683934"/>
                  <a:pt x="1396498" y="751162"/>
                </a:cubicBezTo>
                <a:cubicBezTo>
                  <a:pt x="1357683" y="818391"/>
                  <a:pt x="1185310" y="1116943"/>
                  <a:pt x="1146496" y="1184171"/>
                </a:cubicBezTo>
                <a:cubicBezTo>
                  <a:pt x="1107681" y="1251401"/>
                  <a:pt x="1040438" y="1290242"/>
                  <a:pt x="962809" y="1290241"/>
                </a:cubicBezTo>
                <a:cubicBezTo>
                  <a:pt x="885180" y="1290242"/>
                  <a:pt x="540440" y="1290242"/>
                  <a:pt x="462811" y="1290241"/>
                </a:cubicBezTo>
                <a:cubicBezTo>
                  <a:pt x="385181" y="1290242"/>
                  <a:pt x="317938" y="1251430"/>
                  <a:pt x="279123" y="1184201"/>
                </a:cubicBezTo>
                <a:cubicBezTo>
                  <a:pt x="240308" y="1116972"/>
                  <a:pt x="67936" y="818420"/>
                  <a:pt x="29120" y="751191"/>
                </a:cubicBezTo>
                <a:cubicBezTo>
                  <a:pt x="-9695" y="683963"/>
                  <a:pt x="-9711" y="606309"/>
                  <a:pt x="29104" y="539080"/>
                </a:cubicBezTo>
                <a:cubicBezTo>
                  <a:pt x="67919" y="471851"/>
                  <a:pt x="240291" y="173300"/>
                  <a:pt x="279106" y="106070"/>
                </a:cubicBezTo>
                <a:cubicBezTo>
                  <a:pt x="317921" y="38843"/>
                  <a:pt x="385163" y="1"/>
                  <a:pt x="462793" y="0"/>
                </a:cubicBezTo>
                <a:close/>
              </a:path>
            </a:pathLst>
          </a:custGeom>
          <a:ln w="76200">
            <a:solidFill>
              <a:schemeClr val="accent1">
                <a:alpha val="65000"/>
              </a:schemeClr>
            </a:solidFill>
          </a:ln>
        </p:spPr>
      </p:pic>
      <p:pic>
        <p:nvPicPr>
          <p:cNvPr id="12" name="图片 11" descr="/data/temp/0064872d-c8a8-11ef-a900-3ab8dc137f10.jpg0064872d-c8a8-11ef-a900-3ab8dc137f10"/>
          <p:cNvPicPr/>
          <p:nvPr>
            <p:custDataLst>
              <p:tags r:id="rId4"/>
            </p:custDataLst>
          </p:nvPr>
        </p:nvPicPr>
        <p:blipFill rotWithShape="1">
          <a:blip r:embed="rId5"/>
          <a:srcRect l="13181" r="13181"/>
          <a:stretch>
            <a:fillRect/>
          </a:stretch>
        </p:blipFill>
        <p:spPr>
          <a:xfrm>
            <a:off x="4732926" y="2313828"/>
            <a:ext cx="1425813" cy="1290435"/>
          </a:xfrm>
          <a:custGeom>
            <a:avLst/>
            <a:gdLst>
              <a:gd name="connsiteX0" fmla="*/ 462793 w 1425600"/>
              <a:gd name="connsiteY0" fmla="*/ 0 h 1290241"/>
              <a:gd name="connsiteX1" fmla="*/ 962791 w 1425600"/>
              <a:gd name="connsiteY1" fmla="*/ 0 h 1290241"/>
              <a:gd name="connsiteX2" fmla="*/ 1146479 w 1425600"/>
              <a:gd name="connsiteY2" fmla="*/ 106041 h 1290241"/>
              <a:gd name="connsiteX3" fmla="*/ 1396481 w 1425600"/>
              <a:gd name="connsiteY3" fmla="*/ 539051 h 1290241"/>
              <a:gd name="connsiteX4" fmla="*/ 1396498 w 1425600"/>
              <a:gd name="connsiteY4" fmla="*/ 751162 h 1290241"/>
              <a:gd name="connsiteX5" fmla="*/ 1146496 w 1425600"/>
              <a:gd name="connsiteY5" fmla="*/ 1184171 h 1290241"/>
              <a:gd name="connsiteX6" fmla="*/ 962809 w 1425600"/>
              <a:gd name="connsiteY6" fmla="*/ 1290241 h 1290241"/>
              <a:gd name="connsiteX7" fmla="*/ 462811 w 1425600"/>
              <a:gd name="connsiteY7" fmla="*/ 1290241 h 1290241"/>
              <a:gd name="connsiteX8" fmla="*/ 279123 w 1425600"/>
              <a:gd name="connsiteY8" fmla="*/ 1184201 h 1290241"/>
              <a:gd name="connsiteX9" fmla="*/ 29120 w 1425600"/>
              <a:gd name="connsiteY9" fmla="*/ 751191 h 1290241"/>
              <a:gd name="connsiteX10" fmla="*/ 29104 w 1425600"/>
              <a:gd name="connsiteY10" fmla="*/ 539081 h 1290241"/>
              <a:gd name="connsiteX11" fmla="*/ 279106 w 1425600"/>
              <a:gd name="connsiteY11" fmla="*/ 106070 h 1290241"/>
              <a:gd name="connsiteX12" fmla="*/ 462793 w 1425600"/>
              <a:gd name="connsiteY12" fmla="*/ 0 h 129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600" h="1290241">
                <a:moveTo>
                  <a:pt x="462793" y="0"/>
                </a:moveTo>
                <a:cubicBezTo>
                  <a:pt x="540422" y="1"/>
                  <a:pt x="885162" y="1"/>
                  <a:pt x="962791" y="0"/>
                </a:cubicBezTo>
                <a:cubicBezTo>
                  <a:pt x="1040421" y="1"/>
                  <a:pt x="1107663" y="38813"/>
                  <a:pt x="1146479" y="106041"/>
                </a:cubicBezTo>
                <a:cubicBezTo>
                  <a:pt x="1185294" y="173271"/>
                  <a:pt x="1357666" y="471822"/>
                  <a:pt x="1396481" y="539051"/>
                </a:cubicBezTo>
                <a:cubicBezTo>
                  <a:pt x="1435296" y="606280"/>
                  <a:pt x="1435313" y="683934"/>
                  <a:pt x="1396498" y="751162"/>
                </a:cubicBezTo>
                <a:cubicBezTo>
                  <a:pt x="1357683" y="818391"/>
                  <a:pt x="1185310" y="1116943"/>
                  <a:pt x="1146496" y="1184171"/>
                </a:cubicBezTo>
                <a:cubicBezTo>
                  <a:pt x="1107681" y="1251401"/>
                  <a:pt x="1040438" y="1290242"/>
                  <a:pt x="962809" y="1290241"/>
                </a:cubicBezTo>
                <a:cubicBezTo>
                  <a:pt x="885180" y="1290242"/>
                  <a:pt x="540440" y="1290242"/>
                  <a:pt x="462811" y="1290241"/>
                </a:cubicBezTo>
                <a:cubicBezTo>
                  <a:pt x="385181" y="1290242"/>
                  <a:pt x="317938" y="1251430"/>
                  <a:pt x="279123" y="1184201"/>
                </a:cubicBezTo>
                <a:cubicBezTo>
                  <a:pt x="240308" y="1116972"/>
                  <a:pt x="67936" y="818420"/>
                  <a:pt x="29120" y="751191"/>
                </a:cubicBezTo>
                <a:cubicBezTo>
                  <a:pt x="-9695" y="683963"/>
                  <a:pt x="-9711" y="606309"/>
                  <a:pt x="29104" y="539081"/>
                </a:cubicBezTo>
                <a:cubicBezTo>
                  <a:pt x="67919" y="471851"/>
                  <a:pt x="240291" y="173300"/>
                  <a:pt x="279106" y="106070"/>
                </a:cubicBezTo>
                <a:cubicBezTo>
                  <a:pt x="317921" y="38843"/>
                  <a:pt x="385163" y="1"/>
                  <a:pt x="462793" y="0"/>
                </a:cubicBezTo>
                <a:close/>
              </a:path>
            </a:pathLst>
          </a:custGeom>
          <a:ln w="76200">
            <a:solidFill>
              <a:schemeClr val="accent1">
                <a:alpha val="65000"/>
              </a:schemeClr>
            </a:solidFill>
          </a:ln>
        </p:spPr>
      </p:pic>
      <p:pic>
        <p:nvPicPr>
          <p:cNvPr id="13" name="图片 12" descr="/data/temp/00648810-c8a8-11ef-a900-3ab8dc137f10.jpg00648810-c8a8-11ef-a900-3ab8dc137f10"/>
          <p:cNvPicPr/>
          <p:nvPr>
            <p:custDataLst>
              <p:tags r:id="rId6"/>
            </p:custDataLst>
          </p:nvPr>
        </p:nvPicPr>
        <p:blipFill rotWithShape="1">
          <a:blip r:embed="rId7"/>
          <a:srcRect l="13116" r="13116"/>
          <a:stretch>
            <a:fillRect/>
          </a:stretch>
        </p:blipFill>
        <p:spPr>
          <a:xfrm>
            <a:off x="6112989" y="3110873"/>
            <a:ext cx="1425813" cy="1290435"/>
          </a:xfrm>
          <a:custGeom>
            <a:avLst/>
            <a:gdLst>
              <a:gd name="connsiteX0" fmla="*/ 462793 w 1425600"/>
              <a:gd name="connsiteY0" fmla="*/ 0 h 1290241"/>
              <a:gd name="connsiteX1" fmla="*/ 962791 w 1425600"/>
              <a:gd name="connsiteY1" fmla="*/ 0 h 1290241"/>
              <a:gd name="connsiteX2" fmla="*/ 1146479 w 1425600"/>
              <a:gd name="connsiteY2" fmla="*/ 106041 h 1290241"/>
              <a:gd name="connsiteX3" fmla="*/ 1396481 w 1425600"/>
              <a:gd name="connsiteY3" fmla="*/ 539051 h 1290241"/>
              <a:gd name="connsiteX4" fmla="*/ 1396498 w 1425600"/>
              <a:gd name="connsiteY4" fmla="*/ 751162 h 1290241"/>
              <a:gd name="connsiteX5" fmla="*/ 1146496 w 1425600"/>
              <a:gd name="connsiteY5" fmla="*/ 1184171 h 1290241"/>
              <a:gd name="connsiteX6" fmla="*/ 962809 w 1425600"/>
              <a:gd name="connsiteY6" fmla="*/ 1290241 h 1290241"/>
              <a:gd name="connsiteX7" fmla="*/ 462811 w 1425600"/>
              <a:gd name="connsiteY7" fmla="*/ 1290241 h 1290241"/>
              <a:gd name="connsiteX8" fmla="*/ 279123 w 1425600"/>
              <a:gd name="connsiteY8" fmla="*/ 1184201 h 1290241"/>
              <a:gd name="connsiteX9" fmla="*/ 29120 w 1425600"/>
              <a:gd name="connsiteY9" fmla="*/ 751191 h 1290241"/>
              <a:gd name="connsiteX10" fmla="*/ 29104 w 1425600"/>
              <a:gd name="connsiteY10" fmla="*/ 539081 h 1290241"/>
              <a:gd name="connsiteX11" fmla="*/ 279106 w 1425600"/>
              <a:gd name="connsiteY11" fmla="*/ 106070 h 1290241"/>
              <a:gd name="connsiteX12" fmla="*/ 462793 w 1425600"/>
              <a:gd name="connsiteY12" fmla="*/ 0 h 129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600" h="1290241">
                <a:moveTo>
                  <a:pt x="462793" y="0"/>
                </a:moveTo>
                <a:cubicBezTo>
                  <a:pt x="540422" y="1"/>
                  <a:pt x="885162" y="1"/>
                  <a:pt x="962791" y="0"/>
                </a:cubicBezTo>
                <a:cubicBezTo>
                  <a:pt x="1040421" y="1"/>
                  <a:pt x="1107663" y="38813"/>
                  <a:pt x="1146479" y="106041"/>
                </a:cubicBezTo>
                <a:cubicBezTo>
                  <a:pt x="1185294" y="173271"/>
                  <a:pt x="1357666" y="471822"/>
                  <a:pt x="1396481" y="539051"/>
                </a:cubicBezTo>
                <a:cubicBezTo>
                  <a:pt x="1435296" y="606280"/>
                  <a:pt x="1435313" y="683934"/>
                  <a:pt x="1396498" y="751162"/>
                </a:cubicBezTo>
                <a:cubicBezTo>
                  <a:pt x="1357683" y="818391"/>
                  <a:pt x="1185310" y="1116943"/>
                  <a:pt x="1146496" y="1184171"/>
                </a:cubicBezTo>
                <a:cubicBezTo>
                  <a:pt x="1107681" y="1251401"/>
                  <a:pt x="1040438" y="1290242"/>
                  <a:pt x="962809" y="1290241"/>
                </a:cubicBezTo>
                <a:cubicBezTo>
                  <a:pt x="885180" y="1290242"/>
                  <a:pt x="540440" y="1290242"/>
                  <a:pt x="462811" y="1290241"/>
                </a:cubicBezTo>
                <a:cubicBezTo>
                  <a:pt x="385181" y="1290242"/>
                  <a:pt x="317938" y="1251430"/>
                  <a:pt x="279123" y="1184201"/>
                </a:cubicBezTo>
                <a:cubicBezTo>
                  <a:pt x="240308" y="1116972"/>
                  <a:pt x="67936" y="818420"/>
                  <a:pt x="29120" y="751191"/>
                </a:cubicBezTo>
                <a:cubicBezTo>
                  <a:pt x="-9695" y="683963"/>
                  <a:pt x="-9711" y="606309"/>
                  <a:pt x="29104" y="539081"/>
                </a:cubicBezTo>
                <a:cubicBezTo>
                  <a:pt x="67919" y="471851"/>
                  <a:pt x="240291" y="173300"/>
                  <a:pt x="279106" y="106070"/>
                </a:cubicBezTo>
                <a:cubicBezTo>
                  <a:pt x="317921" y="38843"/>
                  <a:pt x="385163" y="1"/>
                  <a:pt x="462793" y="0"/>
                </a:cubicBezTo>
                <a:close/>
              </a:path>
            </a:pathLst>
          </a:custGeom>
          <a:ln w="76200">
            <a:solidFill>
              <a:schemeClr val="accent1">
                <a:alpha val="65000"/>
              </a:schemeClr>
            </a:solidFill>
          </a:ln>
        </p:spPr>
      </p:pic>
      <p:pic>
        <p:nvPicPr>
          <p:cNvPr id="33" name="图片 32" descr="/data/temp/00648904-c8a8-11ef-a900-3ab8dc137f10.jpg00648904-c8a8-11ef-a900-3ab8dc137f10"/>
          <p:cNvPicPr>
            <a:picLocks noChangeAspect="1"/>
          </p:cNvPicPr>
          <p:nvPr>
            <p:custDataLst>
              <p:tags r:id="rId8"/>
            </p:custDataLst>
          </p:nvPr>
        </p:nvPicPr>
        <p:blipFill rotWithShape="1">
          <a:blip r:embed="rId9"/>
          <a:srcRect t="10950" b="10950"/>
          <a:stretch>
            <a:fillRect/>
          </a:stretch>
        </p:blipFill>
        <p:spPr>
          <a:xfrm>
            <a:off x="4733561" y="3907283"/>
            <a:ext cx="1425813" cy="1290435"/>
          </a:xfrm>
          <a:custGeom>
            <a:avLst/>
            <a:gdLst>
              <a:gd name="connsiteX0" fmla="*/ 462793 w 1425600"/>
              <a:gd name="connsiteY0" fmla="*/ 0 h 1290241"/>
              <a:gd name="connsiteX1" fmla="*/ 962791 w 1425600"/>
              <a:gd name="connsiteY1" fmla="*/ 0 h 1290241"/>
              <a:gd name="connsiteX2" fmla="*/ 1146479 w 1425600"/>
              <a:gd name="connsiteY2" fmla="*/ 106041 h 1290241"/>
              <a:gd name="connsiteX3" fmla="*/ 1396481 w 1425600"/>
              <a:gd name="connsiteY3" fmla="*/ 539051 h 1290241"/>
              <a:gd name="connsiteX4" fmla="*/ 1396498 w 1425600"/>
              <a:gd name="connsiteY4" fmla="*/ 751162 h 1290241"/>
              <a:gd name="connsiteX5" fmla="*/ 1146496 w 1425600"/>
              <a:gd name="connsiteY5" fmla="*/ 1184171 h 1290241"/>
              <a:gd name="connsiteX6" fmla="*/ 962809 w 1425600"/>
              <a:gd name="connsiteY6" fmla="*/ 1290241 h 1290241"/>
              <a:gd name="connsiteX7" fmla="*/ 462811 w 1425600"/>
              <a:gd name="connsiteY7" fmla="*/ 1290241 h 1290241"/>
              <a:gd name="connsiteX8" fmla="*/ 279123 w 1425600"/>
              <a:gd name="connsiteY8" fmla="*/ 1184201 h 1290241"/>
              <a:gd name="connsiteX9" fmla="*/ 29120 w 1425600"/>
              <a:gd name="connsiteY9" fmla="*/ 751191 h 1290241"/>
              <a:gd name="connsiteX10" fmla="*/ 29104 w 1425600"/>
              <a:gd name="connsiteY10" fmla="*/ 539081 h 1290241"/>
              <a:gd name="connsiteX11" fmla="*/ 279106 w 1425600"/>
              <a:gd name="connsiteY11" fmla="*/ 106070 h 1290241"/>
              <a:gd name="connsiteX12" fmla="*/ 462793 w 1425600"/>
              <a:gd name="connsiteY12" fmla="*/ 0 h 129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600" h="1290241">
                <a:moveTo>
                  <a:pt x="462793" y="0"/>
                </a:moveTo>
                <a:cubicBezTo>
                  <a:pt x="540422" y="1"/>
                  <a:pt x="885162" y="1"/>
                  <a:pt x="962791" y="0"/>
                </a:cubicBezTo>
                <a:cubicBezTo>
                  <a:pt x="1040421" y="1"/>
                  <a:pt x="1107663" y="38813"/>
                  <a:pt x="1146479" y="106041"/>
                </a:cubicBezTo>
                <a:cubicBezTo>
                  <a:pt x="1185294" y="173271"/>
                  <a:pt x="1357666" y="471822"/>
                  <a:pt x="1396481" y="539051"/>
                </a:cubicBezTo>
                <a:cubicBezTo>
                  <a:pt x="1435296" y="606280"/>
                  <a:pt x="1435313" y="683934"/>
                  <a:pt x="1396498" y="751162"/>
                </a:cubicBezTo>
                <a:cubicBezTo>
                  <a:pt x="1357683" y="818391"/>
                  <a:pt x="1185310" y="1116943"/>
                  <a:pt x="1146496" y="1184171"/>
                </a:cubicBezTo>
                <a:cubicBezTo>
                  <a:pt x="1107681" y="1251401"/>
                  <a:pt x="1040438" y="1290242"/>
                  <a:pt x="962809" y="1290241"/>
                </a:cubicBezTo>
                <a:cubicBezTo>
                  <a:pt x="885180" y="1290242"/>
                  <a:pt x="540440" y="1290242"/>
                  <a:pt x="462811" y="1290241"/>
                </a:cubicBezTo>
                <a:cubicBezTo>
                  <a:pt x="385181" y="1290242"/>
                  <a:pt x="317938" y="1251430"/>
                  <a:pt x="279123" y="1184201"/>
                </a:cubicBezTo>
                <a:cubicBezTo>
                  <a:pt x="240308" y="1116972"/>
                  <a:pt x="67936" y="818421"/>
                  <a:pt x="29120" y="751191"/>
                </a:cubicBezTo>
                <a:cubicBezTo>
                  <a:pt x="-9695" y="683963"/>
                  <a:pt x="-9711" y="606309"/>
                  <a:pt x="29104" y="539081"/>
                </a:cubicBezTo>
                <a:cubicBezTo>
                  <a:pt x="67919" y="471851"/>
                  <a:pt x="240291" y="173300"/>
                  <a:pt x="279106" y="106070"/>
                </a:cubicBezTo>
                <a:cubicBezTo>
                  <a:pt x="317921" y="38843"/>
                  <a:pt x="385163" y="1"/>
                  <a:pt x="462793" y="0"/>
                </a:cubicBezTo>
                <a:close/>
              </a:path>
            </a:pathLst>
          </a:custGeom>
          <a:ln w="76200">
            <a:solidFill>
              <a:schemeClr val="accent1">
                <a:alpha val="65000"/>
              </a:schemeClr>
            </a:solidFill>
          </a:ln>
        </p:spPr>
      </p:pic>
      <p:pic>
        <p:nvPicPr>
          <p:cNvPr id="34" name="图片 33" descr="/data/temp/00648a96-c8a8-11ef-a900-3ab8dc137f10.jpg00648a96-c8a8-11ef-a900-3ab8dc137f10"/>
          <p:cNvPicPr>
            <a:picLocks noChangeAspect="1"/>
          </p:cNvPicPr>
          <p:nvPr>
            <p:custDataLst>
              <p:tags r:id="rId10"/>
            </p:custDataLst>
          </p:nvPr>
        </p:nvPicPr>
        <p:blipFill rotWithShape="1">
          <a:blip r:embed="rId11"/>
          <a:srcRect l="20732" t="8561" r="20968" b="12268"/>
          <a:stretch>
            <a:fillRect/>
          </a:stretch>
        </p:blipFill>
        <p:spPr>
          <a:xfrm>
            <a:off x="6112354" y="4703057"/>
            <a:ext cx="1425813" cy="1290435"/>
          </a:xfrm>
          <a:custGeom>
            <a:avLst/>
            <a:gdLst>
              <a:gd name="connsiteX0" fmla="*/ 462793 w 1425600"/>
              <a:gd name="connsiteY0" fmla="*/ 0 h 1290241"/>
              <a:gd name="connsiteX1" fmla="*/ 962791 w 1425600"/>
              <a:gd name="connsiteY1" fmla="*/ 0 h 1290241"/>
              <a:gd name="connsiteX2" fmla="*/ 1146479 w 1425600"/>
              <a:gd name="connsiteY2" fmla="*/ 106041 h 1290241"/>
              <a:gd name="connsiteX3" fmla="*/ 1396481 w 1425600"/>
              <a:gd name="connsiteY3" fmla="*/ 539051 h 1290241"/>
              <a:gd name="connsiteX4" fmla="*/ 1396498 w 1425600"/>
              <a:gd name="connsiteY4" fmla="*/ 751162 h 1290241"/>
              <a:gd name="connsiteX5" fmla="*/ 1146496 w 1425600"/>
              <a:gd name="connsiteY5" fmla="*/ 1184171 h 1290241"/>
              <a:gd name="connsiteX6" fmla="*/ 962809 w 1425600"/>
              <a:gd name="connsiteY6" fmla="*/ 1290241 h 1290241"/>
              <a:gd name="connsiteX7" fmla="*/ 462811 w 1425600"/>
              <a:gd name="connsiteY7" fmla="*/ 1290241 h 1290241"/>
              <a:gd name="connsiteX8" fmla="*/ 279123 w 1425600"/>
              <a:gd name="connsiteY8" fmla="*/ 1184201 h 1290241"/>
              <a:gd name="connsiteX9" fmla="*/ 29120 w 1425600"/>
              <a:gd name="connsiteY9" fmla="*/ 751191 h 1290241"/>
              <a:gd name="connsiteX10" fmla="*/ 29104 w 1425600"/>
              <a:gd name="connsiteY10" fmla="*/ 539081 h 1290241"/>
              <a:gd name="connsiteX11" fmla="*/ 279106 w 1425600"/>
              <a:gd name="connsiteY11" fmla="*/ 106071 h 1290241"/>
              <a:gd name="connsiteX12" fmla="*/ 462793 w 1425600"/>
              <a:gd name="connsiteY12" fmla="*/ 0 h 129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600" h="1290241">
                <a:moveTo>
                  <a:pt x="462793" y="0"/>
                </a:moveTo>
                <a:cubicBezTo>
                  <a:pt x="540422" y="1"/>
                  <a:pt x="885162" y="1"/>
                  <a:pt x="962791" y="0"/>
                </a:cubicBezTo>
                <a:cubicBezTo>
                  <a:pt x="1040421" y="1"/>
                  <a:pt x="1107663" y="38813"/>
                  <a:pt x="1146479" y="106041"/>
                </a:cubicBezTo>
                <a:cubicBezTo>
                  <a:pt x="1185294" y="173271"/>
                  <a:pt x="1357666" y="471822"/>
                  <a:pt x="1396481" y="539051"/>
                </a:cubicBezTo>
                <a:cubicBezTo>
                  <a:pt x="1435296" y="606280"/>
                  <a:pt x="1435313" y="683934"/>
                  <a:pt x="1396498" y="751162"/>
                </a:cubicBezTo>
                <a:cubicBezTo>
                  <a:pt x="1357683" y="818391"/>
                  <a:pt x="1185310" y="1116943"/>
                  <a:pt x="1146496" y="1184171"/>
                </a:cubicBezTo>
                <a:cubicBezTo>
                  <a:pt x="1107681" y="1251401"/>
                  <a:pt x="1040438" y="1290242"/>
                  <a:pt x="962809" y="1290241"/>
                </a:cubicBezTo>
                <a:cubicBezTo>
                  <a:pt x="885180" y="1290242"/>
                  <a:pt x="540440" y="1290242"/>
                  <a:pt x="462811" y="1290241"/>
                </a:cubicBezTo>
                <a:cubicBezTo>
                  <a:pt x="385181" y="1290242"/>
                  <a:pt x="317938" y="1251430"/>
                  <a:pt x="279123" y="1184201"/>
                </a:cubicBezTo>
                <a:cubicBezTo>
                  <a:pt x="240308" y="1116972"/>
                  <a:pt x="67936" y="818421"/>
                  <a:pt x="29120" y="751191"/>
                </a:cubicBezTo>
                <a:cubicBezTo>
                  <a:pt x="-9695" y="683963"/>
                  <a:pt x="-9711" y="606309"/>
                  <a:pt x="29104" y="539081"/>
                </a:cubicBezTo>
                <a:cubicBezTo>
                  <a:pt x="67919" y="471851"/>
                  <a:pt x="240291" y="173300"/>
                  <a:pt x="279106" y="106071"/>
                </a:cubicBezTo>
                <a:cubicBezTo>
                  <a:pt x="317921" y="38843"/>
                  <a:pt x="385163" y="1"/>
                  <a:pt x="462793" y="0"/>
                </a:cubicBezTo>
                <a:close/>
              </a:path>
            </a:pathLst>
          </a:custGeom>
          <a:noFill/>
          <a:ln w="76200">
            <a:solidFill>
              <a:schemeClr val="accent1">
                <a:alpha val="65000"/>
              </a:schemeClr>
            </a:solidFill>
          </a:ln>
        </p:spPr>
      </p:pic>
      <p:sp>
        <p:nvSpPr>
          <p:cNvPr id="15" name="矩形 14"/>
          <p:cNvSpPr/>
          <p:nvPr>
            <p:custDataLst>
              <p:tags r:id="rId12"/>
            </p:custDataLst>
          </p:nvPr>
        </p:nvSpPr>
        <p:spPr>
          <a:xfrm>
            <a:off x="1326910" y="2318909"/>
            <a:ext cx="2689604" cy="431865"/>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spcBef>
                <a:spcPct val="0"/>
              </a:spcBef>
              <a:spcAft>
                <a:spcPct val="0"/>
              </a:spcAft>
            </a:pPr>
            <a:r>
              <a:rPr lang="zh-CN" altLang="en-US" sz="1600" b="1">
                <a:solidFill>
                  <a:schemeClr val="accent1"/>
                </a:solidFill>
                <a:latin typeface="+mn-ea"/>
                <a:cs typeface="+mn-ea"/>
                <a:sym typeface="+mn-ea"/>
              </a:rPr>
              <a:t>核心仓库分类策略</a:t>
            </a:r>
            <a:endParaRPr lang="zh-CN" altLang="en-US" sz="1600" b="1">
              <a:solidFill>
                <a:schemeClr val="accent1"/>
              </a:solidFill>
              <a:latin typeface="+mn-ea"/>
              <a:cs typeface="+mn-ea"/>
              <a:sym typeface="+mn-ea"/>
            </a:endParaRPr>
          </a:p>
        </p:txBody>
      </p:sp>
      <p:sp>
        <p:nvSpPr>
          <p:cNvPr id="17" name="矩形 16"/>
          <p:cNvSpPr/>
          <p:nvPr>
            <p:custDataLst>
              <p:tags r:id="rId13"/>
            </p:custDataLst>
          </p:nvPr>
        </p:nvSpPr>
        <p:spPr>
          <a:xfrm>
            <a:off x="1326275" y="2807933"/>
            <a:ext cx="2689604" cy="1166575"/>
          </a:xfrm>
          <a:prstGeom prst="rect">
            <a:avLst/>
          </a:prstGeom>
          <a:ln>
            <a:noFill/>
            <a:prstDash val="sysDash"/>
          </a:ln>
        </p:spPr>
        <p:txBody>
          <a:bodyPr vert="horz" wrap="square" lIns="0" tIns="0" rIns="0" bIns="0" rtlCol="0" anchor="t" anchorCtr="0">
            <a:noAutofit/>
          </a:bodyPr>
          <a:p>
            <a:pPr indent="-228600" algn="just">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核心仓库分类策略关注于从推荐池中选取P₁中相似度最高的仓库作为核心仓库，以确保推荐的精准度。</a:t>
            </a:r>
            <a:endParaRPr lang="zh-CN" altLang="en-US" sz="1200" dirty="0">
              <a:ln>
                <a:noFill/>
                <a:prstDash val="sysDot"/>
              </a:ln>
              <a:solidFill>
                <a:schemeClr val="tx1">
                  <a:lumMod val="85000"/>
                  <a:lumOff val="15000"/>
                </a:schemeClr>
              </a:solidFill>
              <a:latin typeface="+mn-ea"/>
              <a:cs typeface="+mn-ea"/>
            </a:endParaRPr>
          </a:p>
        </p:txBody>
      </p:sp>
      <p:sp>
        <p:nvSpPr>
          <p:cNvPr id="18" name="矩形 17"/>
          <p:cNvSpPr/>
          <p:nvPr>
            <p:custDataLst>
              <p:tags r:id="rId14"/>
            </p:custDataLst>
          </p:nvPr>
        </p:nvSpPr>
        <p:spPr>
          <a:xfrm>
            <a:off x="1326910" y="4086380"/>
            <a:ext cx="2689604" cy="431865"/>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spcBef>
                <a:spcPct val="0"/>
              </a:spcBef>
              <a:spcAft>
                <a:spcPct val="0"/>
              </a:spcAft>
            </a:pPr>
            <a:r>
              <a:rPr lang="zh-CN" altLang="en-US" sz="1600" b="1">
                <a:solidFill>
                  <a:schemeClr val="accent1"/>
                </a:solidFill>
                <a:latin typeface="+mn-ea"/>
                <a:cs typeface="+mn-ea"/>
                <a:sym typeface="+mn-ea"/>
              </a:rPr>
              <a:t>探索仓库分类策略</a:t>
            </a:r>
            <a:endParaRPr lang="zh-CN" altLang="en-US" sz="1600" b="1">
              <a:solidFill>
                <a:schemeClr val="accent1"/>
              </a:solidFill>
              <a:latin typeface="+mn-ea"/>
              <a:cs typeface="+mn-ea"/>
              <a:sym typeface="+mn-ea"/>
            </a:endParaRPr>
          </a:p>
        </p:txBody>
      </p:sp>
      <p:sp>
        <p:nvSpPr>
          <p:cNvPr id="19" name="矩形 18"/>
          <p:cNvSpPr/>
          <p:nvPr>
            <p:custDataLst>
              <p:tags r:id="rId15"/>
            </p:custDataLst>
          </p:nvPr>
        </p:nvSpPr>
        <p:spPr>
          <a:xfrm>
            <a:off x="1326275" y="4567782"/>
            <a:ext cx="2689604" cy="1166575"/>
          </a:xfrm>
          <a:prstGeom prst="rect">
            <a:avLst/>
          </a:prstGeom>
          <a:ln>
            <a:noFill/>
            <a:prstDash val="sysDash"/>
          </a:ln>
        </p:spPr>
        <p:txBody>
          <a:bodyPr vert="horz" wrap="square" lIns="0" tIns="0" rIns="0" bIns="0" rtlCol="0" anchor="t" anchorCtr="0">
            <a:noAutofit/>
          </a:bodyPr>
          <a:p>
            <a:pPr indent="-228600" algn="just">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探索仓库分类策略通过P₃中的新兴仓库来引入新的推荐，增加推荐的探索性，鼓励用户发现新的兴趣仓库。</a:t>
            </a:r>
            <a:endParaRPr lang="zh-CN" altLang="en-US" sz="1200" dirty="0">
              <a:ln>
                <a:noFill/>
                <a:prstDash val="sysDot"/>
              </a:ln>
              <a:solidFill>
                <a:schemeClr val="tx1">
                  <a:lumMod val="85000"/>
                  <a:lumOff val="15000"/>
                </a:schemeClr>
              </a:solidFill>
              <a:latin typeface="+mn-ea"/>
              <a:cs typeface="+mn-ea"/>
            </a:endParaRPr>
          </a:p>
        </p:txBody>
      </p:sp>
      <p:cxnSp>
        <p:nvCxnSpPr>
          <p:cNvPr id="25" name="直接连接符 24"/>
          <p:cNvCxnSpPr/>
          <p:nvPr>
            <p:custDataLst>
              <p:tags r:id="rId16"/>
            </p:custDataLst>
          </p:nvPr>
        </p:nvCxnSpPr>
        <p:spPr>
          <a:xfrm>
            <a:off x="1318653" y="2764111"/>
            <a:ext cx="3451744" cy="0"/>
          </a:xfrm>
          <a:prstGeom prst="line">
            <a:avLst/>
          </a:prstGeom>
          <a:ln w="6350">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cxnSp>
        <p:nvCxnSpPr>
          <p:cNvPr id="26" name="直接连接符 25"/>
          <p:cNvCxnSpPr/>
          <p:nvPr>
            <p:custDataLst>
              <p:tags r:id="rId17"/>
            </p:custDataLst>
          </p:nvPr>
        </p:nvCxnSpPr>
        <p:spPr>
          <a:xfrm>
            <a:off x="1318653" y="4532217"/>
            <a:ext cx="3414139" cy="0"/>
          </a:xfrm>
          <a:prstGeom prst="line">
            <a:avLst/>
          </a:prstGeom>
          <a:ln w="6350">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sp>
        <p:nvSpPr>
          <p:cNvPr id="27" name="矩形 26"/>
          <p:cNvSpPr/>
          <p:nvPr>
            <p:custDataLst>
              <p:tags r:id="rId18"/>
            </p:custDataLst>
          </p:nvPr>
        </p:nvSpPr>
        <p:spPr>
          <a:xfrm>
            <a:off x="8188481" y="1471692"/>
            <a:ext cx="2689604" cy="431865"/>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r">
              <a:spcBef>
                <a:spcPct val="0"/>
              </a:spcBef>
              <a:spcAft>
                <a:spcPct val="0"/>
              </a:spcAft>
            </a:pPr>
            <a:r>
              <a:rPr lang="zh-CN" altLang="en-US" sz="1600" b="1">
                <a:solidFill>
                  <a:schemeClr val="accent1"/>
                </a:solidFill>
                <a:latin typeface="+mn-ea"/>
                <a:cs typeface="+mn-ea"/>
                <a:sym typeface="+mn-ea"/>
              </a:rPr>
              <a:t>仓库相似度计算方法</a:t>
            </a:r>
            <a:endParaRPr lang="zh-CN" altLang="en-US" sz="1600" b="1">
              <a:solidFill>
                <a:schemeClr val="accent1"/>
              </a:solidFill>
              <a:latin typeface="+mn-ea"/>
              <a:cs typeface="+mn-ea"/>
              <a:sym typeface="+mn-ea"/>
            </a:endParaRPr>
          </a:p>
        </p:txBody>
      </p:sp>
      <p:sp>
        <p:nvSpPr>
          <p:cNvPr id="28" name="矩形 27"/>
          <p:cNvSpPr/>
          <p:nvPr>
            <p:custDataLst>
              <p:tags r:id="rId19"/>
            </p:custDataLst>
          </p:nvPr>
        </p:nvSpPr>
        <p:spPr>
          <a:xfrm>
            <a:off x="8188481" y="1953094"/>
            <a:ext cx="2689604" cy="1166575"/>
          </a:xfrm>
          <a:prstGeom prst="rect">
            <a:avLst/>
          </a:prstGeom>
          <a:ln>
            <a:noFill/>
            <a:prstDash val="sysDash"/>
          </a:ln>
        </p:spPr>
        <p:txBody>
          <a:bodyPr vert="horz" wrap="square" lIns="0" tIns="0" rIns="0" bIns="0" rtlCol="0" anchor="t" anchorCtr="0">
            <a:noAutofit/>
          </a:bodyPr>
          <a:p>
            <a:pPr indent="-228600" algn="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仓库相似度计算方法通过分析仓库的属性、标签、星标等信息，采用特定算法来评估仓库间的相似度，为仓库推荐提供基础数据。</a:t>
            </a:r>
            <a:endParaRPr lang="zh-CN" altLang="en-US" sz="1200" dirty="0">
              <a:ln>
                <a:noFill/>
                <a:prstDash val="sysDot"/>
              </a:ln>
              <a:solidFill>
                <a:schemeClr val="tx1">
                  <a:lumMod val="85000"/>
                  <a:lumOff val="15000"/>
                </a:schemeClr>
              </a:solidFill>
              <a:latin typeface="+mn-ea"/>
              <a:cs typeface="+mn-ea"/>
            </a:endParaRPr>
          </a:p>
        </p:txBody>
      </p:sp>
      <p:sp>
        <p:nvSpPr>
          <p:cNvPr id="30" name="矩形 29"/>
          <p:cNvSpPr/>
          <p:nvPr>
            <p:custDataLst>
              <p:tags r:id="rId20"/>
            </p:custDataLst>
          </p:nvPr>
        </p:nvSpPr>
        <p:spPr>
          <a:xfrm>
            <a:off x="8188481" y="3087375"/>
            <a:ext cx="2689604" cy="431865"/>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r">
              <a:spcBef>
                <a:spcPct val="0"/>
              </a:spcBef>
              <a:spcAft>
                <a:spcPct val="0"/>
              </a:spcAft>
            </a:pPr>
            <a:r>
              <a:rPr lang="zh-CN" altLang="en-US" sz="1600" b="1">
                <a:solidFill>
                  <a:schemeClr val="accent1"/>
                </a:solidFill>
                <a:latin typeface="+mn-ea"/>
                <a:cs typeface="+mn-ea"/>
                <a:sym typeface="+mn-ea"/>
              </a:rPr>
              <a:t>扩展仓库分类策略</a:t>
            </a:r>
            <a:endParaRPr lang="zh-CN" altLang="en-US" sz="1600" b="1">
              <a:solidFill>
                <a:schemeClr val="accent1"/>
              </a:solidFill>
              <a:latin typeface="+mn-ea"/>
              <a:cs typeface="+mn-ea"/>
              <a:sym typeface="+mn-ea"/>
            </a:endParaRPr>
          </a:p>
        </p:txBody>
      </p:sp>
      <p:sp>
        <p:nvSpPr>
          <p:cNvPr id="31" name="矩形 30"/>
          <p:cNvSpPr/>
          <p:nvPr>
            <p:custDataLst>
              <p:tags r:id="rId21"/>
            </p:custDataLst>
          </p:nvPr>
        </p:nvSpPr>
        <p:spPr>
          <a:xfrm>
            <a:off x="8188481" y="3575763"/>
            <a:ext cx="2689604" cy="1166575"/>
          </a:xfrm>
          <a:prstGeom prst="rect">
            <a:avLst/>
          </a:prstGeom>
          <a:ln>
            <a:noFill/>
            <a:prstDash val="sysDash"/>
          </a:ln>
        </p:spPr>
        <p:txBody>
          <a:bodyPr vert="horz" wrap="square" lIns="0" tIns="0" rIns="0" bIns="0" rtlCol="0" anchor="t" anchorCtr="0">
            <a:noAutofit/>
          </a:bodyPr>
          <a:p>
            <a:pPr indent="-228600" algn="r">
              <a:lnSpc>
                <a:spcPct val="140000"/>
              </a:lnSpc>
              <a:spcBef>
                <a:spcPct val="0"/>
              </a:spcBef>
              <a:spcAft>
                <a:spcPct val="0"/>
              </a:spcAft>
            </a:pPr>
            <a:r>
              <a:rPr lang="zh-CN" altLang="en-US" sz="1200">
                <a:ln>
                  <a:noFill/>
                  <a:prstDash val="sysDot"/>
                </a:ln>
                <a:solidFill>
                  <a:schemeClr val="tx1">
                    <a:lumMod val="85000"/>
                    <a:lumOff val="15000"/>
                  </a:schemeClr>
                </a:solidFill>
                <a:latin typeface="+mn-ea"/>
                <a:cs typeface="+mn-ea"/>
              </a:rPr>
              <a:t>扩展仓库分类策略旨在通过P₂中的高相似度仓库来扩大推荐的范围，增加推荐的多样性。</a:t>
            </a:r>
            <a:endParaRPr lang="zh-CN" altLang="en-US" sz="1200">
              <a:ln>
                <a:noFill/>
                <a:prstDash val="sysDot"/>
              </a:ln>
              <a:solidFill>
                <a:schemeClr val="tx1">
                  <a:lumMod val="85000"/>
                  <a:lumOff val="15000"/>
                </a:schemeClr>
              </a:solidFill>
              <a:latin typeface="+mn-ea"/>
              <a:cs typeface="+mn-ea"/>
            </a:endParaRPr>
          </a:p>
        </p:txBody>
      </p:sp>
      <p:sp>
        <p:nvSpPr>
          <p:cNvPr id="32" name="矩形 31"/>
          <p:cNvSpPr/>
          <p:nvPr>
            <p:custDataLst>
              <p:tags r:id="rId22"/>
            </p:custDataLst>
          </p:nvPr>
        </p:nvSpPr>
        <p:spPr>
          <a:xfrm>
            <a:off x="8189116" y="4796416"/>
            <a:ext cx="2689604" cy="431865"/>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r">
              <a:spcBef>
                <a:spcPct val="0"/>
              </a:spcBef>
              <a:spcAft>
                <a:spcPct val="0"/>
              </a:spcAft>
            </a:pPr>
            <a:r>
              <a:rPr lang="zh-CN" altLang="en-US" sz="1600" b="1">
                <a:solidFill>
                  <a:schemeClr val="accent1"/>
                </a:solidFill>
                <a:latin typeface="+mn-ea"/>
                <a:cs typeface="+mn-ea"/>
                <a:sym typeface="+mn-ea"/>
              </a:rPr>
              <a:t>仓库推荐集的选择方法</a:t>
            </a:r>
            <a:endParaRPr lang="zh-CN" altLang="en-US" sz="1600" b="1">
              <a:solidFill>
                <a:schemeClr val="accent1"/>
              </a:solidFill>
              <a:latin typeface="+mn-ea"/>
              <a:cs typeface="+mn-ea"/>
              <a:sym typeface="+mn-ea"/>
            </a:endParaRPr>
          </a:p>
        </p:txBody>
      </p:sp>
      <p:sp>
        <p:nvSpPr>
          <p:cNvPr id="35" name="矩形 34"/>
          <p:cNvSpPr/>
          <p:nvPr>
            <p:custDataLst>
              <p:tags r:id="rId23"/>
            </p:custDataLst>
          </p:nvPr>
        </p:nvSpPr>
        <p:spPr>
          <a:xfrm>
            <a:off x="8188481" y="5277819"/>
            <a:ext cx="2689604" cy="1166575"/>
          </a:xfrm>
          <a:prstGeom prst="rect">
            <a:avLst/>
          </a:prstGeom>
          <a:ln>
            <a:noFill/>
            <a:prstDash val="sysDash"/>
          </a:ln>
        </p:spPr>
        <p:txBody>
          <a:bodyPr vert="horz" wrap="square" lIns="0" tIns="0" rIns="0" bIns="0" rtlCol="0" anchor="t" anchorCtr="0">
            <a:noAutofit/>
          </a:bodyPr>
          <a:p>
            <a:pPr indent="-228600" algn="r">
              <a:lnSpc>
                <a:spcPct val="140000"/>
              </a:lnSpc>
              <a:spcBef>
                <a:spcPct val="0"/>
              </a:spcBef>
              <a:spcAft>
                <a:spcPct val="0"/>
              </a:spcAft>
            </a:pPr>
            <a:r>
              <a:rPr lang="zh-CN" altLang="en-US" sz="1200">
                <a:ln>
                  <a:noFill/>
                  <a:prstDash val="sysDot"/>
                </a:ln>
                <a:solidFill>
                  <a:schemeClr val="tx1">
                    <a:lumMod val="85000"/>
                    <a:lumOff val="15000"/>
                  </a:schemeClr>
                </a:solidFill>
                <a:latin typeface="+mn-ea"/>
                <a:cs typeface="+mn-ea"/>
              </a:rPr>
              <a:t>仓库推荐集的选择方法涉及从核心仓库、扩展仓库和探索仓库中选择前N个仓库作为最终的推荐集，以平衡推荐的精准度和多样性。</a:t>
            </a:r>
            <a:endParaRPr lang="zh-CN" altLang="en-US" sz="1200">
              <a:ln>
                <a:noFill/>
                <a:prstDash val="sysDot"/>
              </a:ln>
              <a:solidFill>
                <a:schemeClr val="tx1">
                  <a:lumMod val="85000"/>
                  <a:lumOff val="15000"/>
                </a:schemeClr>
              </a:solidFill>
              <a:latin typeface="+mn-ea"/>
              <a:cs typeface="+mn-ea"/>
            </a:endParaRPr>
          </a:p>
        </p:txBody>
      </p:sp>
      <p:cxnSp>
        <p:nvCxnSpPr>
          <p:cNvPr id="36" name="直接连接符 35"/>
          <p:cNvCxnSpPr/>
          <p:nvPr>
            <p:custDataLst>
              <p:tags r:id="rId24"/>
            </p:custDataLst>
          </p:nvPr>
        </p:nvCxnSpPr>
        <p:spPr>
          <a:xfrm>
            <a:off x="7427636" y="1917529"/>
            <a:ext cx="3450677" cy="0"/>
          </a:xfrm>
          <a:prstGeom prst="line">
            <a:avLst/>
          </a:prstGeom>
          <a:ln w="6350">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cxnSp>
        <p:nvCxnSpPr>
          <p:cNvPr id="37" name="直接连接符 36"/>
          <p:cNvCxnSpPr/>
          <p:nvPr>
            <p:custDataLst>
              <p:tags r:id="rId25"/>
            </p:custDataLst>
          </p:nvPr>
        </p:nvCxnSpPr>
        <p:spPr>
          <a:xfrm>
            <a:off x="7496227" y="3528131"/>
            <a:ext cx="3381655" cy="0"/>
          </a:xfrm>
          <a:prstGeom prst="line">
            <a:avLst/>
          </a:prstGeom>
          <a:ln w="6350">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cxnSp>
        <p:nvCxnSpPr>
          <p:cNvPr id="38" name="直接连接符 37"/>
          <p:cNvCxnSpPr/>
          <p:nvPr>
            <p:custDataLst>
              <p:tags r:id="rId26"/>
            </p:custDataLst>
          </p:nvPr>
        </p:nvCxnSpPr>
        <p:spPr>
          <a:xfrm>
            <a:off x="7579424" y="5242253"/>
            <a:ext cx="3299003" cy="0"/>
          </a:xfrm>
          <a:prstGeom prst="line">
            <a:avLst/>
          </a:prstGeom>
          <a:ln w="6350">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spTree>
    <p:custDataLst>
      <p:tags r:id="rId2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95960" y="360045"/>
            <a:ext cx="5833110" cy="720090"/>
          </a:xfrm>
        </p:spPr>
        <p:txBody>
          <a:bodyPr/>
          <a:lstStyle/>
          <a:p>
            <a:r>
              <a:rPr lang="zh-CN" altLang="en-US"/>
              <a:t>结论与应用</a:t>
            </a:r>
            <a:endParaRPr lang="zh-CN" altLang="en-US"/>
          </a:p>
        </p:txBody>
      </p:sp>
      <p:pic>
        <p:nvPicPr>
          <p:cNvPr id="24" name="图片 23" descr="/data/temp/0006103b-c8a8-11ef-a61c-be2f1ac6e7e1.jpg0006103b-c8a8-11ef-a61c-be2f1ac6e7e1"/>
          <p:cNvPicPr>
            <a:picLocks noChangeAspect="1"/>
          </p:cNvPicPr>
          <p:nvPr>
            <p:custDataLst>
              <p:tags r:id="rId2"/>
            </p:custDataLst>
          </p:nvPr>
        </p:nvPicPr>
        <p:blipFill>
          <a:blip r:embed="rId3"/>
          <a:srcRect t="4329" b="12035"/>
          <a:stretch>
            <a:fillRect/>
          </a:stretch>
        </p:blipFill>
        <p:spPr>
          <a:xfrm>
            <a:off x="6724015" y="0"/>
            <a:ext cx="5467985" cy="6861810"/>
          </a:xfrm>
          <a:custGeom>
            <a:avLst/>
            <a:gdLst/>
            <a:ahLst/>
            <a:cxnLst>
              <a:cxn ang="3">
                <a:pos x="hc" y="t"/>
              </a:cxn>
              <a:cxn ang="cd2">
                <a:pos x="l" y="vc"/>
              </a:cxn>
              <a:cxn ang="cd4">
                <a:pos x="hc" y="b"/>
              </a:cxn>
              <a:cxn ang="0">
                <a:pos x="r" y="vc"/>
              </a:cxn>
            </a:cxnLst>
            <a:rect l="l" t="t" r="r" b="b"/>
            <a:pathLst>
              <a:path w="8611" h="10806">
                <a:moveTo>
                  <a:pt x="0" y="0"/>
                </a:moveTo>
                <a:lnTo>
                  <a:pt x="8611" y="0"/>
                </a:lnTo>
                <a:lnTo>
                  <a:pt x="8611" y="10806"/>
                </a:lnTo>
                <a:lnTo>
                  <a:pt x="0" y="10806"/>
                </a:lnTo>
                <a:lnTo>
                  <a:pt x="0" y="0"/>
                </a:lnTo>
                <a:close/>
              </a:path>
            </a:pathLst>
          </a:custGeom>
          <a:solidFill>
            <a:schemeClr val="accent1"/>
          </a:solidFill>
          <a:ln>
            <a:solidFill>
              <a:schemeClr val="bg1">
                <a:lumMod val="65000"/>
                <a:alpha val="20000"/>
              </a:schemeClr>
            </a:solidFill>
          </a:ln>
        </p:spPr>
      </p:pic>
      <p:sp>
        <p:nvSpPr>
          <p:cNvPr id="5" name="矩形 4"/>
          <p:cNvSpPr/>
          <p:nvPr>
            <p:custDataLst>
              <p:tags r:id="rId4"/>
            </p:custDataLst>
          </p:nvPr>
        </p:nvSpPr>
        <p:spPr>
          <a:xfrm>
            <a:off x="1097692" y="2089975"/>
            <a:ext cx="4451561" cy="868424"/>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dirty="0">
                <a:ln>
                  <a:noFill/>
                  <a:prstDash val="sysDot"/>
                </a:ln>
                <a:solidFill>
                  <a:schemeClr val="tx1">
                    <a:lumMod val="85000"/>
                    <a:lumOff val="15000"/>
                  </a:schemeClr>
                </a:solidFill>
                <a:latin typeface="+mn-ea"/>
                <a:cs typeface="+mn-ea"/>
              </a:rPr>
              <a:t>推荐算法在用户与仓库中的应用展示了如何将相似的策略和方法应用于不同对象的推荐，强调了算法的通用性和灵活性。</a:t>
            </a:r>
            <a:endParaRPr lang="zh-CN" altLang="en-US" sz="1200" kern="0" dirty="0">
              <a:ln>
                <a:noFill/>
                <a:prstDash val="sysDot"/>
              </a:ln>
              <a:solidFill>
                <a:schemeClr val="tx1">
                  <a:lumMod val="85000"/>
                  <a:lumOff val="15000"/>
                </a:schemeClr>
              </a:solidFill>
              <a:latin typeface="+mn-ea"/>
              <a:cs typeface="+mn-ea"/>
            </a:endParaRPr>
          </a:p>
        </p:txBody>
      </p:sp>
      <p:sp>
        <p:nvSpPr>
          <p:cNvPr id="6" name="矩形 5"/>
          <p:cNvSpPr/>
          <p:nvPr>
            <p:custDataLst>
              <p:tags r:id="rId5"/>
            </p:custDataLst>
          </p:nvPr>
        </p:nvSpPr>
        <p:spPr>
          <a:xfrm>
            <a:off x="1097692" y="1663296"/>
            <a:ext cx="4451562" cy="379694"/>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推荐算法在用户与仓库中的应用</a:t>
            </a:r>
            <a:endParaRPr lang="zh-CN" altLang="en-US" sz="1600" b="1">
              <a:solidFill>
                <a:schemeClr val="accent1"/>
              </a:solidFill>
              <a:latin typeface="+mn-ea"/>
              <a:cs typeface="+mn-ea"/>
            </a:endParaRPr>
          </a:p>
        </p:txBody>
      </p:sp>
      <p:sp>
        <p:nvSpPr>
          <p:cNvPr id="10" name="椭圆 9"/>
          <p:cNvSpPr/>
          <p:nvPr>
            <p:custDataLst>
              <p:tags r:id="rId6"/>
            </p:custDataLst>
          </p:nvPr>
        </p:nvSpPr>
        <p:spPr>
          <a:xfrm>
            <a:off x="702760" y="1763616"/>
            <a:ext cx="321279" cy="321279"/>
          </a:xfrm>
          <a:prstGeom prst="ellipse">
            <a:avLst/>
          </a:prstGeom>
          <a:solidFill>
            <a:schemeClr val="accent1"/>
          </a:solidFill>
          <a:effectLst/>
        </p:spPr>
        <p:txBody>
          <a:bodyPr wrap="none" lIns="0" tIns="0" rIns="0" bIns="0" rtlCol="0" anchor="ctr" anchorCtr="0">
            <a:noAutofit/>
          </a:bodyPr>
          <a:p>
            <a:pPr algn="ctr">
              <a:spcBef>
                <a:spcPct val="0"/>
              </a:spcBef>
              <a:spcAft>
                <a:spcPct val="0"/>
              </a:spcAft>
            </a:pPr>
            <a:r>
              <a:rPr lang="en-US" altLang="zh-CN" sz="1400" b="1" dirty="0">
                <a:solidFill>
                  <a:srgbClr val="FFFFFF"/>
                </a:solidFill>
                <a:latin typeface="+mn-ea"/>
                <a:cs typeface="+mn-ea"/>
              </a:rPr>
              <a:t>01</a:t>
            </a:r>
            <a:endParaRPr lang="zh-CN" altLang="en-US" sz="1400" b="1" dirty="0">
              <a:solidFill>
                <a:srgbClr val="FFFFFF"/>
              </a:solidFill>
              <a:latin typeface="+mn-ea"/>
              <a:cs typeface="+mn-ea"/>
            </a:endParaRPr>
          </a:p>
        </p:txBody>
      </p:sp>
      <p:sp>
        <p:nvSpPr>
          <p:cNvPr id="11" name="矩形 10"/>
          <p:cNvSpPr/>
          <p:nvPr>
            <p:custDataLst>
              <p:tags r:id="rId7"/>
            </p:custDataLst>
          </p:nvPr>
        </p:nvSpPr>
        <p:spPr>
          <a:xfrm>
            <a:off x="1097692" y="3703357"/>
            <a:ext cx="4451561" cy="868424"/>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dirty="0">
                <a:ln>
                  <a:noFill/>
                  <a:prstDash val="sysDot"/>
                </a:ln>
                <a:solidFill>
                  <a:schemeClr val="tx1">
                    <a:lumMod val="85000"/>
                    <a:lumOff val="15000"/>
                  </a:schemeClr>
                </a:solidFill>
                <a:latin typeface="+mn-ea"/>
                <a:cs typeface="+mn-ea"/>
              </a:rPr>
              <a:t>优化策略的共同应用强调了在用户与仓库推荐中，多样性保证、动态调整、权重调整等优化策略的共同应用，以提升推荐效果。</a:t>
            </a:r>
            <a:endParaRPr lang="zh-CN" altLang="en-US" sz="1200" kern="0" dirty="0">
              <a:ln>
                <a:noFill/>
                <a:prstDash val="sysDot"/>
              </a:ln>
              <a:solidFill>
                <a:schemeClr val="tx1">
                  <a:lumMod val="85000"/>
                  <a:lumOff val="15000"/>
                </a:schemeClr>
              </a:solidFill>
              <a:latin typeface="+mn-ea"/>
              <a:cs typeface="+mn-ea"/>
            </a:endParaRPr>
          </a:p>
        </p:txBody>
      </p:sp>
      <p:sp>
        <p:nvSpPr>
          <p:cNvPr id="13" name="矩形 12"/>
          <p:cNvSpPr/>
          <p:nvPr>
            <p:custDataLst>
              <p:tags r:id="rId8"/>
            </p:custDataLst>
          </p:nvPr>
        </p:nvSpPr>
        <p:spPr>
          <a:xfrm>
            <a:off x="1097692" y="3277313"/>
            <a:ext cx="4451562" cy="379694"/>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优化策略的共同应用</a:t>
            </a:r>
            <a:endParaRPr lang="zh-CN" altLang="en-US" sz="1600" b="1">
              <a:solidFill>
                <a:schemeClr val="accent1"/>
              </a:solidFill>
              <a:latin typeface="+mn-ea"/>
              <a:cs typeface="+mn-ea"/>
            </a:endParaRPr>
          </a:p>
        </p:txBody>
      </p:sp>
      <p:sp>
        <p:nvSpPr>
          <p:cNvPr id="16" name="椭圆 15"/>
          <p:cNvSpPr/>
          <p:nvPr>
            <p:custDataLst>
              <p:tags r:id="rId9"/>
            </p:custDataLst>
          </p:nvPr>
        </p:nvSpPr>
        <p:spPr>
          <a:xfrm>
            <a:off x="702760" y="3376998"/>
            <a:ext cx="321279" cy="321279"/>
          </a:xfrm>
          <a:prstGeom prst="ellipse">
            <a:avLst/>
          </a:prstGeom>
          <a:solidFill>
            <a:schemeClr val="accent1"/>
          </a:solidFill>
          <a:effectLst/>
        </p:spPr>
        <p:txBody>
          <a:bodyPr wrap="none" lIns="0" tIns="0" rIns="0" bIns="0" rtlCol="0" anchor="ctr" anchorCtr="0">
            <a:noAutofit/>
          </a:bodyPr>
          <a:p>
            <a:pPr algn="ctr">
              <a:spcBef>
                <a:spcPct val="0"/>
              </a:spcBef>
              <a:spcAft>
                <a:spcPct val="0"/>
              </a:spcAft>
            </a:pPr>
            <a:r>
              <a:rPr lang="en-US" altLang="zh-CN" sz="1400" b="1">
                <a:solidFill>
                  <a:srgbClr val="FFFFFF"/>
                </a:solidFill>
                <a:latin typeface="+mn-ea"/>
                <a:cs typeface="+mn-ea"/>
              </a:rPr>
              <a:t>02</a:t>
            </a:r>
            <a:endParaRPr lang="zh-CN" altLang="en-US" sz="1400" b="1">
              <a:solidFill>
                <a:srgbClr val="FFFFFF"/>
              </a:solidFill>
              <a:latin typeface="+mn-ea"/>
              <a:cs typeface="+mn-ea"/>
            </a:endParaRPr>
          </a:p>
        </p:txBody>
      </p:sp>
      <p:sp>
        <p:nvSpPr>
          <p:cNvPr id="18" name="矩形 17"/>
          <p:cNvSpPr/>
          <p:nvPr>
            <p:custDataLst>
              <p:tags r:id="rId10"/>
            </p:custDataLst>
          </p:nvPr>
        </p:nvSpPr>
        <p:spPr>
          <a:xfrm>
            <a:off x="1097692" y="5317374"/>
            <a:ext cx="4451561" cy="868424"/>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推荐算法的未来展望涉及对推荐系统技术发展趋势的预测，包括更先进的算法模型、更丰富的用户交互方式以及更智能的推荐策略。</a:t>
            </a:r>
            <a:endParaRPr lang="zh-CN" altLang="en-US" sz="1200" kern="0">
              <a:ln>
                <a:noFill/>
                <a:prstDash val="sysDot"/>
              </a:ln>
              <a:solidFill>
                <a:schemeClr val="tx1">
                  <a:lumMod val="85000"/>
                  <a:lumOff val="15000"/>
                </a:schemeClr>
              </a:solidFill>
              <a:latin typeface="+mn-ea"/>
              <a:cs typeface="+mn-ea"/>
            </a:endParaRPr>
          </a:p>
        </p:txBody>
      </p:sp>
      <p:sp>
        <p:nvSpPr>
          <p:cNvPr id="19" name="矩形 18"/>
          <p:cNvSpPr/>
          <p:nvPr>
            <p:custDataLst>
              <p:tags r:id="rId11"/>
            </p:custDataLst>
          </p:nvPr>
        </p:nvSpPr>
        <p:spPr>
          <a:xfrm>
            <a:off x="1097692" y="4891329"/>
            <a:ext cx="4451562" cy="379694"/>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推荐算法的未来展望</a:t>
            </a:r>
            <a:endParaRPr lang="zh-CN" altLang="en-US" sz="1600" b="1">
              <a:solidFill>
                <a:schemeClr val="accent1"/>
              </a:solidFill>
              <a:latin typeface="+mn-ea"/>
              <a:cs typeface="+mn-ea"/>
            </a:endParaRPr>
          </a:p>
        </p:txBody>
      </p:sp>
      <p:sp>
        <p:nvSpPr>
          <p:cNvPr id="20" name="椭圆 19"/>
          <p:cNvSpPr/>
          <p:nvPr>
            <p:custDataLst>
              <p:tags r:id="rId12"/>
            </p:custDataLst>
          </p:nvPr>
        </p:nvSpPr>
        <p:spPr>
          <a:xfrm>
            <a:off x="702760" y="4991015"/>
            <a:ext cx="321279" cy="321279"/>
          </a:xfrm>
          <a:prstGeom prst="ellipse">
            <a:avLst/>
          </a:prstGeom>
          <a:solidFill>
            <a:schemeClr val="accent1"/>
          </a:solidFill>
          <a:effectLst/>
        </p:spPr>
        <p:txBody>
          <a:bodyPr wrap="none" lIns="0" tIns="0" rIns="0" bIns="0" rtlCol="0" anchor="ctr" anchorCtr="0">
            <a:noAutofit/>
          </a:bodyPr>
          <a:p>
            <a:pPr algn="ctr">
              <a:spcBef>
                <a:spcPct val="0"/>
              </a:spcBef>
              <a:spcAft>
                <a:spcPct val="0"/>
              </a:spcAft>
            </a:pPr>
            <a:r>
              <a:rPr lang="en-US" altLang="zh-CN" sz="1400" b="1">
                <a:solidFill>
                  <a:srgbClr val="FFFFFF"/>
                </a:solidFill>
                <a:latin typeface="+mn-ea"/>
                <a:cs typeface="+mn-ea"/>
              </a:rPr>
              <a:t>03</a:t>
            </a:r>
            <a:endParaRPr lang="zh-CN" altLang="en-US" sz="1400" b="1">
              <a:solidFill>
                <a:srgbClr val="FFFFFF"/>
              </a:solidFill>
              <a:latin typeface="+mn-ea"/>
              <a:cs typeface="+mn-ea"/>
            </a:endParaRPr>
          </a:p>
        </p:txBody>
      </p:sp>
    </p:spTree>
    <p:custDataLst>
      <p:tags r:id="rId1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3958900" y="1028700"/>
            <a:ext cx="7560000" cy="2448000"/>
          </a:xfrm>
        </p:spPr>
        <p:txBody>
          <a:bodyPr>
            <a:normAutofit/>
          </a:bodyPr>
          <a:lstStyle/>
          <a:p>
            <a:r>
              <a:rPr lang="zh-CN" altLang="en-US" sz="8800" dirty="0"/>
              <a:t>Thank you</a:t>
            </a:r>
            <a:endParaRPr lang="en-US" sz="8800" dirty="0"/>
          </a:p>
        </p:txBody>
      </p:sp>
      <p:sp>
        <p:nvSpPr>
          <p:cNvPr id="8" name="文本占位符 3"/>
          <p:cNvSpPr>
            <a:spLocks noGrp="1"/>
          </p:cNvSpPr>
          <p:nvPr>
            <p:ph type="body" sz="quarter" idx="13"/>
            <p:custDataLst>
              <p:tags r:id="rId2"/>
            </p:custDataLst>
          </p:nvPr>
        </p:nvSpPr>
        <p:spPr>
          <a:xfrm>
            <a:off x="4739577" y="5171305"/>
            <a:ext cx="4320000" cy="288000"/>
          </a:xfrm>
        </p:spPr>
        <p:txBody>
          <a:bodyPr>
            <a:noAutofit/>
          </a:bodyPr>
          <a:lstStyle/>
          <a:p>
            <a:r>
              <a:rPr lang="zh-CN" altLang="en-US" sz="1500" dirty="0"/>
              <a:t>队伍名称：</a:t>
            </a:r>
            <a:r>
              <a:rPr lang="en-US" altLang="zh-CN" sz="1500" dirty="0" err="1"/>
              <a:t>DataThinkers</a:t>
            </a:r>
            <a:endParaRPr lang="en-US" sz="1500" dirty="0"/>
          </a:p>
        </p:txBody>
      </p:sp>
      <p:sp>
        <p:nvSpPr>
          <p:cNvPr id="9" name="文本占位符 6"/>
          <p:cNvSpPr>
            <a:spLocks noGrp="1"/>
          </p:cNvSpPr>
          <p:nvPr>
            <p:ph type="body" sz="quarter" idx="14"/>
            <p:custDataLst>
              <p:tags r:id="rId3"/>
            </p:custDataLst>
          </p:nvPr>
        </p:nvSpPr>
        <p:spPr>
          <a:xfrm>
            <a:off x="4739577" y="5831855"/>
            <a:ext cx="4320000" cy="288000"/>
          </a:xfrm>
        </p:spPr>
        <p:txBody>
          <a:bodyPr>
            <a:noAutofit/>
          </a:bodyPr>
          <a:lstStyle/>
          <a:p>
            <a:pPr>
              <a:lnSpc>
                <a:spcPct val="120000"/>
              </a:lnSpc>
            </a:pPr>
            <a:r>
              <a:rPr lang="zh-CN" altLang="en-US" sz="1500" dirty="0"/>
              <a:t>队长：王宏伟</a:t>
            </a:r>
            <a:endParaRPr lang="en-US" altLang="zh-CN" sz="1500" dirty="0"/>
          </a:p>
          <a:p>
            <a:pPr>
              <a:lnSpc>
                <a:spcPct val="120000"/>
              </a:lnSpc>
            </a:pPr>
            <a:r>
              <a:rPr lang="zh-CN" altLang="en-US" sz="1500" dirty="0"/>
              <a:t>队员：詹江叶煜</a:t>
            </a:r>
            <a:endParaRPr lang="en-US" sz="1500" dirty="0"/>
          </a:p>
        </p:txBody>
      </p:sp>
      <p:sp>
        <p:nvSpPr>
          <p:cNvPr id="2" name="文本框 1"/>
          <p:cNvSpPr txBox="1"/>
          <p:nvPr/>
        </p:nvSpPr>
        <p:spPr>
          <a:xfrm>
            <a:off x="3649345" y="3632835"/>
            <a:ext cx="5919470" cy="368300"/>
          </a:xfrm>
          <a:prstGeom prst="rect">
            <a:avLst/>
          </a:prstGeom>
          <a:noFill/>
        </p:spPr>
        <p:txBody>
          <a:bodyPr wrap="square" rtlCol="0">
            <a:spAutoFit/>
          </a:bodyPr>
          <a:p>
            <a:r>
              <a:rPr lang="zh-CN" altLang="en-US"/>
              <a:t>更加详细的解释可以在项目的</a:t>
            </a:r>
            <a:r>
              <a:rPr lang="en-US" altLang="zh-CN"/>
              <a:t>README.md</a:t>
            </a:r>
            <a:r>
              <a:rPr lang="zh-CN" altLang="en-US"/>
              <a:t>中</a:t>
            </a:r>
            <a:r>
              <a:rPr lang="zh-CN" altLang="en-US"/>
              <a:t>看到</a:t>
            </a:r>
            <a:endParaRPr lang="zh-CN" altLang="en-US"/>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44"/>
          <p:cNvSpPr/>
          <p:nvPr>
            <p:custDataLst>
              <p:tags r:id="rId1"/>
            </p:custDataLst>
          </p:nvPr>
        </p:nvSpPr>
        <p:spPr>
          <a:xfrm>
            <a:off x="4540885" y="2138680"/>
            <a:ext cx="6859905" cy="173990"/>
          </a:xfrm>
          <a:custGeom>
            <a:avLst/>
            <a:gdLst>
              <a:gd name="connsiteX0" fmla="*/ 0 w 10803"/>
              <a:gd name="connsiteY0" fmla="*/ 0 h 274"/>
              <a:gd name="connsiteX1" fmla="*/ 346 w 10803"/>
              <a:gd name="connsiteY1" fmla="*/ 1 h 274"/>
              <a:gd name="connsiteX2" fmla="*/ 668 w 10803"/>
              <a:gd name="connsiteY2" fmla="*/ 272 h 274"/>
              <a:gd name="connsiteX3" fmla="*/ 10803 w 10803"/>
              <a:gd name="connsiteY3" fmla="*/ 274 h 274"/>
            </a:gdLst>
            <a:ahLst/>
            <a:cxnLst>
              <a:cxn ang="0">
                <a:pos x="connsiteX0" y="connsiteY0"/>
              </a:cxn>
              <a:cxn ang="0">
                <a:pos x="connsiteX1" y="connsiteY1"/>
              </a:cxn>
              <a:cxn ang="0">
                <a:pos x="connsiteX2" y="connsiteY2"/>
              </a:cxn>
              <a:cxn ang="0">
                <a:pos x="connsiteX3" y="connsiteY3"/>
              </a:cxn>
            </a:cxnLst>
            <a:rect l="l" t="t" r="r" b="b"/>
            <a:pathLst>
              <a:path w="10803" h="274">
                <a:moveTo>
                  <a:pt x="0" y="0"/>
                </a:moveTo>
                <a:lnTo>
                  <a:pt x="346" y="1"/>
                </a:lnTo>
                <a:lnTo>
                  <a:pt x="668" y="272"/>
                </a:lnTo>
                <a:lnTo>
                  <a:pt x="10803" y="274"/>
                </a:lnTo>
              </a:path>
            </a:pathLst>
          </a:custGeom>
          <a:noFill/>
          <a:ln w="6350">
            <a:gradFill>
              <a:gsLst>
                <a:gs pos="0">
                  <a:schemeClr val="accent1">
                    <a:alpha val="27000"/>
                  </a:schemeClr>
                </a:gs>
                <a:gs pos="100000">
                  <a:schemeClr val="accent1">
                    <a:alpha val="100000"/>
                  </a:schemeClr>
                </a:gs>
              </a:gsLst>
              <a:lin ang="10800000" scaled="1"/>
            </a:gradFill>
            <a:headEnd type="diamond" w="med" len="med"/>
            <a:tailEnd type="diamo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cs typeface="思源黑体 CN Normal" panose="020B0400000000000000" pitchFamily="34" charset="-122"/>
            </a:endParaRPr>
          </a:p>
        </p:txBody>
      </p:sp>
      <p:sp>
        <p:nvSpPr>
          <p:cNvPr id="17" name="标题 16"/>
          <p:cNvSpPr>
            <a:spLocks noGrp="1"/>
          </p:cNvSpPr>
          <p:nvPr>
            <p:ph type="title"/>
            <p:custDataLst>
              <p:tags r:id="rId2"/>
            </p:custDataLst>
          </p:nvPr>
        </p:nvSpPr>
        <p:spPr/>
        <p:txBody>
          <a:bodyPr/>
          <a:lstStyle/>
          <a:p>
            <a:r>
              <a:rPr lang="zh-CN" altLang="en-US"/>
              <a:t>案例分析：</a:t>
            </a:r>
            <a:endParaRPr lang="zh-CN" altLang="en-US"/>
          </a:p>
        </p:txBody>
      </p:sp>
      <p:sp>
        <p:nvSpPr>
          <p:cNvPr id="2" name="矩形 1"/>
          <p:cNvSpPr/>
          <p:nvPr>
            <p:custDataLst>
              <p:tags r:id="rId3"/>
            </p:custDataLst>
          </p:nvPr>
        </p:nvSpPr>
        <p:spPr>
          <a:xfrm>
            <a:off x="4954270" y="2331298"/>
            <a:ext cx="6446520" cy="3993938"/>
          </a:xfrm>
          <a:prstGeom prst="rect">
            <a:avLst/>
          </a:prstGeom>
          <a:noFill/>
        </p:spPr>
        <p:txBody>
          <a:bodyPr wrap="square" lIns="0" tIns="0" rIns="0" bIns="0" rtlCol="0" anchor="t" anchorCtr="0">
            <a:normAutofit/>
          </a:bodyPr>
          <a:lstStyle/>
          <a:p>
            <a:pPr marL="0" lvl="0" indent="457200" algn="just">
              <a:lnSpc>
                <a:spcPct val="150000"/>
              </a:lnSpc>
              <a:spcBef>
                <a:spcPct val="0"/>
              </a:spcBef>
              <a:spcAft>
                <a:spcPct val="0"/>
              </a:spcAft>
            </a:pPr>
            <a:r>
              <a:rPr lang="zh-CN" altLang="en-US" sz="1600">
                <a:solidFill>
                  <a:schemeClr val="tx1">
                    <a:lumMod val="85000"/>
                    <a:lumOff val="15000"/>
                  </a:schemeClr>
                </a:solidFill>
                <a:latin typeface="+mn-ea"/>
                <a:cs typeface="+mn-ea"/>
                <a:sym typeface="+mn-ea"/>
              </a:rPr>
              <a:t>Unity是GitHub上备受瞩目的开源游戏开发引擎，凭借其功能全面及易用性，广受众多游戏开发者及小型工作室青睐。这些对游戏开发怀有浓厚兴趣的开发者，视Unity开源项目为理想的平台。他们得以利用Unity丰富的代码库，打造多样化的游戏作品，涵盖从2D休闲游戏至3D大型角色扮演游戏等各类别。例如，热门手机游戏《纪念碑谷》便是采用Unity开发而成，进一步丰富了游戏开发的生态环境。</a:t>
            </a:r>
            <a:endParaRPr lang="zh-CN" altLang="en-US" sz="1600">
              <a:solidFill>
                <a:schemeClr val="tx1">
                  <a:lumMod val="85000"/>
                  <a:lumOff val="15000"/>
                </a:schemeClr>
              </a:solidFill>
              <a:latin typeface="+mn-ea"/>
              <a:cs typeface="+mn-ea"/>
              <a:sym typeface="+mn-ea"/>
            </a:endParaRPr>
          </a:p>
          <a:p>
            <a:pPr marL="0" lvl="0" indent="457200" algn="just">
              <a:lnSpc>
                <a:spcPct val="150000"/>
              </a:lnSpc>
              <a:spcBef>
                <a:spcPct val="0"/>
              </a:spcBef>
              <a:spcAft>
                <a:spcPct val="0"/>
              </a:spcAft>
            </a:pPr>
            <a:r>
              <a:rPr lang="zh-CN" altLang="en-US" sz="1600">
                <a:solidFill>
                  <a:schemeClr val="accent1"/>
                </a:solidFill>
                <a:latin typeface="+mn-ea"/>
                <a:cs typeface="+mn-ea"/>
                <a:sym typeface="+mn-ea"/>
              </a:rPr>
              <a:t>开发者选择 Unity 这个项目</a:t>
            </a:r>
            <a:r>
              <a:rPr lang="zh-CN" altLang="en-US" sz="1600">
                <a:solidFill>
                  <a:schemeClr val="tx1">
                    <a:lumMod val="85000"/>
                    <a:lumOff val="15000"/>
                  </a:schemeClr>
                </a:solidFill>
                <a:latin typeface="+mn-ea"/>
                <a:cs typeface="+mn-ea"/>
                <a:sym typeface="+mn-ea"/>
              </a:rPr>
              <a:t>，为其带来了丰富的游戏案例和改进建议。随着越来越多开发者的参与，Unity 开源社区不断壮大，不仅有核心引擎代码的改进，还出现了许多基于 Unity 的插件和工具，进一步完善</a:t>
            </a:r>
            <a:endParaRPr lang="zh-CN" altLang="en-US" sz="1600">
              <a:solidFill>
                <a:schemeClr val="tx1">
                  <a:lumMod val="85000"/>
                  <a:lumOff val="15000"/>
                </a:schemeClr>
              </a:solidFill>
              <a:latin typeface="+mn-ea"/>
              <a:cs typeface="+mn-ea"/>
              <a:sym typeface="+mn-ea"/>
            </a:endParaRPr>
          </a:p>
        </p:txBody>
      </p:sp>
      <p:pic>
        <p:nvPicPr>
          <p:cNvPr id="10" name="图片 9" descr="8168369_"/>
          <p:cNvPicPr>
            <a:picLocks noChangeAspect="1"/>
          </p:cNvPicPr>
          <p:nvPr>
            <p:custDataLst>
              <p:tags r:id="rId4"/>
            </p:custDataLst>
          </p:nvPr>
        </p:nvPicPr>
        <p:blipFill>
          <a:blip r:embed="rId5"/>
          <a:srcRect l="21438" r="21438"/>
          <a:stretch>
            <a:fillRect/>
          </a:stretch>
        </p:blipFill>
        <p:spPr>
          <a:xfrm>
            <a:off x="1030057" y="2185059"/>
            <a:ext cx="3259455" cy="3166745"/>
          </a:xfrm>
          <a:custGeom>
            <a:avLst/>
            <a:gdLst/>
            <a:ahLst/>
            <a:cxnLst>
              <a:cxn ang="3">
                <a:pos x="hc" y="t"/>
              </a:cxn>
              <a:cxn ang="cd2">
                <a:pos x="l" y="vc"/>
              </a:cxn>
              <a:cxn ang="cd4">
                <a:pos x="hc" y="b"/>
              </a:cxn>
              <a:cxn ang="0">
                <a:pos x="r" y="vc"/>
              </a:cxn>
            </a:cxnLst>
            <a:rect l="l" t="t" r="r" b="b"/>
            <a:pathLst>
              <a:path w="5133" h="4987">
                <a:moveTo>
                  <a:pt x="0" y="0"/>
                </a:moveTo>
                <a:lnTo>
                  <a:pt x="5133" y="0"/>
                </a:lnTo>
                <a:lnTo>
                  <a:pt x="5133" y="4987"/>
                </a:lnTo>
                <a:lnTo>
                  <a:pt x="0" y="4987"/>
                </a:lnTo>
                <a:lnTo>
                  <a:pt x="0" y="0"/>
                </a:lnTo>
                <a:close/>
              </a:path>
            </a:pathLst>
          </a:custGeom>
          <a:ln>
            <a:gradFill>
              <a:gsLst>
                <a:gs pos="0">
                  <a:schemeClr val="accent1">
                    <a:alpha val="0"/>
                  </a:schemeClr>
                </a:gs>
                <a:gs pos="100000">
                  <a:schemeClr val="accent1"/>
                </a:gs>
              </a:gsLst>
              <a:lin ang="16200000" scaled="1"/>
            </a:gradFill>
          </a:ln>
        </p:spPr>
      </p:pic>
      <p:sp>
        <p:nvSpPr>
          <p:cNvPr id="115" name="任意多边形: 形状 114"/>
          <p:cNvSpPr/>
          <p:nvPr>
            <p:custDataLst>
              <p:tags r:id="rId6"/>
            </p:custDataLst>
          </p:nvPr>
        </p:nvSpPr>
        <p:spPr>
          <a:xfrm>
            <a:off x="785083" y="1893731"/>
            <a:ext cx="3749402" cy="3749402"/>
          </a:xfrm>
          <a:custGeom>
            <a:avLst/>
            <a:gdLst>
              <a:gd name="connsiteX0" fmla="*/ 0 w 3749402"/>
              <a:gd name="connsiteY0" fmla="*/ 0 h 3749402"/>
              <a:gd name="connsiteX1" fmla="*/ 3749402 w 3749402"/>
              <a:gd name="connsiteY1" fmla="*/ 0 h 3749402"/>
              <a:gd name="connsiteX2" fmla="*/ 3749402 w 3749402"/>
              <a:gd name="connsiteY2" fmla="*/ 3749402 h 3749402"/>
              <a:gd name="connsiteX3" fmla="*/ 3242443 w 3749402"/>
              <a:gd name="connsiteY3" fmla="*/ 3749402 h 3749402"/>
              <a:gd name="connsiteX4" fmla="*/ 3230680 w 3749402"/>
              <a:gd name="connsiteY4" fmla="*/ 3702351 h 3749402"/>
              <a:gd name="connsiteX5" fmla="*/ 2396290 w 3749402"/>
              <a:gd name="connsiteY5" fmla="*/ 3702351 h 3749402"/>
              <a:gd name="connsiteX6" fmla="*/ 2384527 w 3749402"/>
              <a:gd name="connsiteY6" fmla="*/ 3749402 h 3749402"/>
              <a:gd name="connsiteX7" fmla="*/ 2309755 w 3749402"/>
              <a:gd name="connsiteY7" fmla="*/ 3749402 h 3749402"/>
              <a:gd name="connsiteX8" fmla="*/ 2297992 w 3749402"/>
              <a:gd name="connsiteY8" fmla="*/ 3702351 h 3749402"/>
              <a:gd name="connsiteX9" fmla="*/ 1463602 w 3749402"/>
              <a:gd name="connsiteY9" fmla="*/ 3702351 h 3749402"/>
              <a:gd name="connsiteX10" fmla="*/ 1451839 w 3749402"/>
              <a:gd name="connsiteY10" fmla="*/ 3749402 h 3749402"/>
              <a:gd name="connsiteX11" fmla="*/ 1364875 w 3749402"/>
              <a:gd name="connsiteY11" fmla="*/ 3749402 h 3749402"/>
              <a:gd name="connsiteX12" fmla="*/ 1353112 w 3749402"/>
              <a:gd name="connsiteY12" fmla="*/ 3702351 h 3749402"/>
              <a:gd name="connsiteX13" fmla="*/ 518722 w 3749402"/>
              <a:gd name="connsiteY13" fmla="*/ 3702351 h 3749402"/>
              <a:gd name="connsiteX14" fmla="*/ 506959 w 3749402"/>
              <a:gd name="connsiteY14" fmla="*/ 3749402 h 3749402"/>
              <a:gd name="connsiteX15" fmla="*/ 0 w 3749402"/>
              <a:gd name="connsiteY15" fmla="*/ 3749402 h 37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9402" h="3749402">
                <a:moveTo>
                  <a:pt x="0" y="0"/>
                </a:moveTo>
                <a:lnTo>
                  <a:pt x="3749402" y="0"/>
                </a:lnTo>
                <a:lnTo>
                  <a:pt x="3749402" y="3749402"/>
                </a:lnTo>
                <a:lnTo>
                  <a:pt x="3242443" y="3749402"/>
                </a:lnTo>
                <a:lnTo>
                  <a:pt x="3230680" y="3702351"/>
                </a:lnTo>
                <a:lnTo>
                  <a:pt x="2396290" y="3702351"/>
                </a:lnTo>
                <a:lnTo>
                  <a:pt x="2384527" y="3749402"/>
                </a:lnTo>
                <a:lnTo>
                  <a:pt x="2309755" y="3749402"/>
                </a:lnTo>
                <a:lnTo>
                  <a:pt x="2297992" y="3702351"/>
                </a:lnTo>
                <a:lnTo>
                  <a:pt x="1463602" y="3702351"/>
                </a:lnTo>
                <a:lnTo>
                  <a:pt x="1451839" y="3749402"/>
                </a:lnTo>
                <a:lnTo>
                  <a:pt x="1364875" y="3749402"/>
                </a:lnTo>
                <a:lnTo>
                  <a:pt x="1353112" y="3702351"/>
                </a:lnTo>
                <a:lnTo>
                  <a:pt x="518722" y="3702351"/>
                </a:lnTo>
                <a:lnTo>
                  <a:pt x="506959" y="3749402"/>
                </a:lnTo>
                <a:lnTo>
                  <a:pt x="0" y="3749402"/>
                </a:lnTo>
                <a:close/>
              </a:path>
            </a:pathLst>
          </a:custGeom>
          <a:noFill/>
          <a:ln w="63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5" name="矩形 104"/>
          <p:cNvSpPr/>
          <p:nvPr>
            <p:custDataLst>
              <p:tags r:id="rId7"/>
            </p:custDataLst>
          </p:nvPr>
        </p:nvSpPr>
        <p:spPr>
          <a:xfrm>
            <a:off x="735013" y="1855631"/>
            <a:ext cx="97663" cy="97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custDataLst>
              <p:tags r:id="rId8"/>
            </p:custDataLst>
          </p:nvPr>
        </p:nvSpPr>
        <p:spPr>
          <a:xfrm>
            <a:off x="735013" y="5578487"/>
            <a:ext cx="97663" cy="97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custDataLst>
              <p:tags r:id="rId9"/>
            </p:custDataLst>
          </p:nvPr>
        </p:nvSpPr>
        <p:spPr>
          <a:xfrm>
            <a:off x="4484053" y="1860711"/>
            <a:ext cx="97663" cy="97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custDataLst>
              <p:tags r:id="rId10"/>
            </p:custDataLst>
          </p:nvPr>
        </p:nvSpPr>
        <p:spPr>
          <a:xfrm>
            <a:off x="4484053" y="5583567"/>
            <a:ext cx="97663" cy="97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p:cNvSpPr/>
          <p:nvPr>
            <p:custDataLst>
              <p:tags r:id="rId11"/>
            </p:custDataLst>
          </p:nvPr>
        </p:nvSpPr>
        <p:spPr>
          <a:xfrm>
            <a:off x="842010" y="5635706"/>
            <a:ext cx="1264920" cy="72390"/>
          </a:xfrm>
          <a:custGeom>
            <a:avLst/>
            <a:gdLst>
              <a:gd name="connsiteX0" fmla="*/ 0 w 1264920"/>
              <a:gd name="connsiteY0" fmla="*/ 72390 h 72390"/>
              <a:gd name="connsiteX1" fmla="*/ 480060 w 1264920"/>
              <a:gd name="connsiteY1" fmla="*/ 72390 h 72390"/>
              <a:gd name="connsiteX2" fmla="*/ 491490 w 1264920"/>
              <a:gd name="connsiteY2" fmla="*/ 0 h 72390"/>
              <a:gd name="connsiteX3" fmla="*/ 1253490 w 1264920"/>
              <a:gd name="connsiteY3" fmla="*/ 0 h 72390"/>
              <a:gd name="connsiteX4" fmla="*/ 1264920 w 1264920"/>
              <a:gd name="connsiteY4" fmla="*/ 0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72390">
                <a:moveTo>
                  <a:pt x="0" y="72390"/>
                </a:moveTo>
                <a:lnTo>
                  <a:pt x="480060" y="72390"/>
                </a:lnTo>
                <a:lnTo>
                  <a:pt x="491490" y="0"/>
                </a:lnTo>
                <a:lnTo>
                  <a:pt x="1253490" y="0"/>
                </a:lnTo>
                <a:lnTo>
                  <a:pt x="1264920" y="0"/>
                </a:lnTo>
              </a:path>
            </a:pathLst>
          </a:custGeom>
          <a:noFill/>
          <a:ln w="12700">
            <a:solidFill>
              <a:schemeClr val="accent1">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custDataLst>
              <p:tags r:id="rId12"/>
            </p:custDataLst>
          </p:nvPr>
        </p:nvSpPr>
        <p:spPr>
          <a:xfrm rot="5400000">
            <a:off x="3979545" y="5041900"/>
            <a:ext cx="908050" cy="61595"/>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4" name="任意多边形: 形状 115"/>
          <p:cNvSpPr/>
          <p:nvPr>
            <p:custDataLst>
              <p:tags r:id="rId13"/>
            </p:custDataLst>
          </p:nvPr>
        </p:nvSpPr>
        <p:spPr>
          <a:xfrm flipH="1">
            <a:off x="3206750" y="5635706"/>
            <a:ext cx="1264920" cy="72390"/>
          </a:xfrm>
          <a:custGeom>
            <a:avLst/>
            <a:gdLst>
              <a:gd name="connsiteX0" fmla="*/ 0 w 1264920"/>
              <a:gd name="connsiteY0" fmla="*/ 72390 h 72390"/>
              <a:gd name="connsiteX1" fmla="*/ 480060 w 1264920"/>
              <a:gd name="connsiteY1" fmla="*/ 72390 h 72390"/>
              <a:gd name="connsiteX2" fmla="*/ 491490 w 1264920"/>
              <a:gd name="connsiteY2" fmla="*/ 0 h 72390"/>
              <a:gd name="connsiteX3" fmla="*/ 1253490 w 1264920"/>
              <a:gd name="connsiteY3" fmla="*/ 0 h 72390"/>
              <a:gd name="connsiteX4" fmla="*/ 1264920 w 1264920"/>
              <a:gd name="connsiteY4" fmla="*/ 0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72390">
                <a:moveTo>
                  <a:pt x="0" y="72390"/>
                </a:moveTo>
                <a:lnTo>
                  <a:pt x="480060" y="72390"/>
                </a:lnTo>
                <a:lnTo>
                  <a:pt x="491490" y="0"/>
                </a:lnTo>
                <a:lnTo>
                  <a:pt x="1253490" y="0"/>
                </a:lnTo>
                <a:lnTo>
                  <a:pt x="1264920" y="0"/>
                </a:lnTo>
              </a:path>
            </a:pathLst>
          </a:custGeom>
          <a:noFill/>
          <a:ln w="12700">
            <a:solidFill>
              <a:schemeClr val="accent1">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08880" y="1855470"/>
            <a:ext cx="4064000" cy="645160"/>
          </a:xfrm>
          <a:prstGeom prst="rect">
            <a:avLst/>
          </a:prstGeom>
          <a:noFill/>
        </p:spPr>
        <p:txBody>
          <a:bodyPr wrap="square" rtlCol="0">
            <a:spAutoFit/>
          </a:bodyPr>
          <a:p>
            <a:r>
              <a:rPr lang="zh-CN" altLang="en-US">
                <a:gradFill>
                  <a:gsLst>
                    <a:gs pos="0">
                      <a:srgbClr val="007BD3"/>
                    </a:gs>
                    <a:gs pos="99000">
                      <a:srgbClr val="4185C0"/>
                    </a:gs>
                    <a:gs pos="57000">
                      <a:srgbClr val="6096E6"/>
                    </a:gs>
                  </a:gsLst>
                  <a:lin scaled="0"/>
                </a:gradFill>
                <a:latin typeface="汉仪大黑简" panose="02010600000101010101" charset="-122"/>
                <a:ea typeface="汉仪大黑简" panose="02010600000101010101" charset="-122"/>
                <a:sym typeface="+mn-ea"/>
              </a:rPr>
              <a:t>案例一：游戏开发引擎 Unity</a:t>
            </a:r>
            <a:endParaRPr lang="en-US" altLang="zh-CN">
              <a:solidFill>
                <a:srgbClr val="A6C5EF"/>
              </a:solidFill>
              <a:latin typeface="汉仪大黑简" panose="02010600000101010101" charset="-122"/>
              <a:ea typeface="汉仪大黑简" panose="02010600000101010101" charset="-122"/>
            </a:endParaRPr>
          </a:p>
          <a:p>
            <a:endParaRPr lang="zh-CN" altLang="en-US"/>
          </a:p>
        </p:txBody>
      </p:sp>
    </p:spTree>
    <p:custDataLst>
      <p:tags r:id="rId1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44"/>
          <p:cNvSpPr/>
          <p:nvPr>
            <p:custDataLst>
              <p:tags r:id="rId1"/>
            </p:custDataLst>
          </p:nvPr>
        </p:nvSpPr>
        <p:spPr>
          <a:xfrm>
            <a:off x="4540885" y="2138680"/>
            <a:ext cx="6859905" cy="173990"/>
          </a:xfrm>
          <a:custGeom>
            <a:avLst/>
            <a:gdLst>
              <a:gd name="connsiteX0" fmla="*/ 0 w 10803"/>
              <a:gd name="connsiteY0" fmla="*/ 0 h 274"/>
              <a:gd name="connsiteX1" fmla="*/ 346 w 10803"/>
              <a:gd name="connsiteY1" fmla="*/ 1 h 274"/>
              <a:gd name="connsiteX2" fmla="*/ 668 w 10803"/>
              <a:gd name="connsiteY2" fmla="*/ 272 h 274"/>
              <a:gd name="connsiteX3" fmla="*/ 10803 w 10803"/>
              <a:gd name="connsiteY3" fmla="*/ 274 h 274"/>
            </a:gdLst>
            <a:ahLst/>
            <a:cxnLst>
              <a:cxn ang="0">
                <a:pos x="connsiteX0" y="connsiteY0"/>
              </a:cxn>
              <a:cxn ang="0">
                <a:pos x="connsiteX1" y="connsiteY1"/>
              </a:cxn>
              <a:cxn ang="0">
                <a:pos x="connsiteX2" y="connsiteY2"/>
              </a:cxn>
              <a:cxn ang="0">
                <a:pos x="connsiteX3" y="connsiteY3"/>
              </a:cxn>
            </a:cxnLst>
            <a:rect l="l" t="t" r="r" b="b"/>
            <a:pathLst>
              <a:path w="10803" h="274">
                <a:moveTo>
                  <a:pt x="0" y="0"/>
                </a:moveTo>
                <a:lnTo>
                  <a:pt x="346" y="1"/>
                </a:lnTo>
                <a:lnTo>
                  <a:pt x="668" y="272"/>
                </a:lnTo>
                <a:lnTo>
                  <a:pt x="10803" y="274"/>
                </a:lnTo>
              </a:path>
            </a:pathLst>
          </a:custGeom>
          <a:noFill/>
          <a:ln w="6350">
            <a:gradFill>
              <a:gsLst>
                <a:gs pos="0">
                  <a:schemeClr val="accent1">
                    <a:alpha val="27000"/>
                  </a:schemeClr>
                </a:gs>
                <a:gs pos="100000">
                  <a:schemeClr val="accent1">
                    <a:alpha val="100000"/>
                  </a:schemeClr>
                </a:gs>
              </a:gsLst>
              <a:lin ang="10800000" scaled="1"/>
            </a:gradFill>
            <a:headEnd type="diamond" w="med" len="med"/>
            <a:tailEnd type="diamo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cs typeface="思源黑体 CN Normal" panose="020B0400000000000000" pitchFamily="34" charset="-122"/>
            </a:endParaRPr>
          </a:p>
        </p:txBody>
      </p:sp>
      <p:sp>
        <p:nvSpPr>
          <p:cNvPr id="17" name="标题 16"/>
          <p:cNvSpPr>
            <a:spLocks noGrp="1"/>
          </p:cNvSpPr>
          <p:nvPr>
            <p:ph type="title"/>
            <p:custDataLst>
              <p:tags r:id="rId2"/>
            </p:custDataLst>
          </p:nvPr>
        </p:nvSpPr>
        <p:spPr/>
        <p:txBody>
          <a:bodyPr/>
          <a:lstStyle/>
          <a:p>
            <a:r>
              <a:rPr lang="zh-CN" altLang="en-US"/>
              <a:t>案例分析：</a:t>
            </a:r>
            <a:endParaRPr lang="zh-CN" altLang="en-US"/>
          </a:p>
        </p:txBody>
      </p:sp>
      <p:sp>
        <p:nvSpPr>
          <p:cNvPr id="2" name="矩形 1"/>
          <p:cNvSpPr/>
          <p:nvPr>
            <p:custDataLst>
              <p:tags r:id="rId3"/>
            </p:custDataLst>
          </p:nvPr>
        </p:nvSpPr>
        <p:spPr>
          <a:xfrm>
            <a:off x="4954270" y="2331298"/>
            <a:ext cx="6446520" cy="3993938"/>
          </a:xfrm>
          <a:prstGeom prst="rect">
            <a:avLst/>
          </a:prstGeom>
          <a:noFill/>
        </p:spPr>
        <p:txBody>
          <a:bodyPr wrap="square" lIns="0" tIns="0" rIns="0" bIns="0" rtlCol="0" anchor="t" anchorCtr="0">
            <a:normAutofit/>
          </a:bodyPr>
          <a:lstStyle/>
          <a:p>
            <a:pPr marL="0" lvl="0" algn="just">
              <a:lnSpc>
                <a:spcPct val="150000"/>
              </a:lnSpc>
              <a:spcBef>
                <a:spcPct val="0"/>
              </a:spcBef>
              <a:spcAft>
                <a:spcPct val="0"/>
              </a:spcAft>
            </a:pPr>
            <a:r>
              <a:rPr lang="zh-CN" altLang="en-US" sz="1600">
                <a:solidFill>
                  <a:schemeClr val="tx1">
                    <a:lumMod val="85000"/>
                    <a:lumOff val="15000"/>
                  </a:schemeClr>
                </a:solidFill>
                <a:latin typeface="+mn-ea"/>
                <a:cs typeface="+mn-ea"/>
                <a:sym typeface="+mn-ea"/>
              </a:rPr>
              <a:t>Kubernetes 是一个用于容器编排的开源项目，最初由谷歌开发并开源。最初，其目标是高效地管理容器化的应用程序。这个项目吸引了众多云计算服务提供商和企业的关注，因为它能够帮助企业更好地管理和部署应用。随着项目的不断完善，更多的开发者和企业被吸引过来。例如，许多初创公司选择 Kubernetes 来构建自己的云原生应用架构，因为它提供了强大的容器编排功能。这些公司的开发者在使用过程中会遇到各种问题并解决它们，他们将这些经验和改进反馈给社区。这种人和项目之间的双向选择形成了一个良性循环，使得 Kubernetes 开源社区不断发展壮大，从一个小众的容器编排工具发展成为云原生应用领域的核心项目，推动了整个云计算行业的发展。</a:t>
            </a:r>
            <a:endParaRPr lang="zh-CN" altLang="en-US" sz="1600">
              <a:solidFill>
                <a:schemeClr val="tx1">
                  <a:lumMod val="85000"/>
                  <a:lumOff val="15000"/>
                </a:schemeClr>
              </a:solidFill>
              <a:latin typeface="+mn-ea"/>
              <a:cs typeface="+mn-ea"/>
              <a:sym typeface="+mn-ea"/>
            </a:endParaRPr>
          </a:p>
        </p:txBody>
      </p:sp>
      <p:sp>
        <p:nvSpPr>
          <p:cNvPr id="3" name="矩形 2"/>
          <p:cNvSpPr/>
          <p:nvPr>
            <p:custDataLst>
              <p:tags r:id="rId4"/>
            </p:custDataLst>
          </p:nvPr>
        </p:nvSpPr>
        <p:spPr>
          <a:xfrm>
            <a:off x="4954905" y="1928707"/>
            <a:ext cx="6446520" cy="498475"/>
          </a:xfrm>
          <a:prstGeom prst="rect">
            <a:avLst/>
          </a:prstGeom>
          <a:noFill/>
        </p:spPr>
        <p:txBody>
          <a:bodyPr wrap="square" lIns="0" tIns="0" rIns="0" bIns="0" rtlCol="0" anchor="b"/>
          <a:lstStyle/>
          <a:p>
            <a:pPr>
              <a:spcBef>
                <a:spcPct val="0"/>
              </a:spcBef>
              <a:spcAft>
                <a:spcPct val="0"/>
              </a:spcAft>
            </a:pPr>
            <a:r>
              <a:rPr lang="zh-CN" altLang="en-US">
                <a:gradFill>
                  <a:gsLst>
                    <a:gs pos="0">
                      <a:srgbClr val="007BD3"/>
                    </a:gs>
                    <a:gs pos="99000">
                      <a:srgbClr val="4185C0"/>
                    </a:gs>
                    <a:gs pos="57000">
                      <a:srgbClr val="6096E6"/>
                    </a:gs>
                  </a:gsLst>
                  <a:lin scaled="0"/>
                </a:gradFill>
                <a:latin typeface="汉仪大黑简" panose="02010600000101010101" charset="-122"/>
                <a:ea typeface="汉仪大黑简" panose="02010600000101010101" charset="-122"/>
                <a:sym typeface="+mn-ea"/>
              </a:rPr>
              <a:t>案例二：Kubernotes</a:t>
            </a:r>
            <a:endParaRPr lang="zh-CN" altLang="en-US">
              <a:gradFill>
                <a:gsLst>
                  <a:gs pos="0">
                    <a:srgbClr val="007BD3"/>
                  </a:gs>
                  <a:gs pos="99000">
                    <a:srgbClr val="4185C0"/>
                  </a:gs>
                  <a:gs pos="57000">
                    <a:srgbClr val="6096E6"/>
                  </a:gs>
                </a:gsLst>
                <a:lin scaled="0"/>
              </a:gradFill>
              <a:latin typeface="汉仪大黑简" panose="02010600000101010101" charset="-122"/>
              <a:ea typeface="汉仪大黑简" panose="02010600000101010101" charset="-122"/>
              <a:sym typeface="+mn-ea"/>
            </a:endParaRPr>
          </a:p>
          <a:p>
            <a:pPr>
              <a:spcBef>
                <a:spcPct val="0"/>
              </a:spcBef>
              <a:spcAft>
                <a:spcPct val="0"/>
              </a:spcAft>
            </a:pPr>
            <a:r>
              <a:rPr lang="zh-CN" altLang="en-US">
                <a:gradFill>
                  <a:gsLst>
                    <a:gs pos="0">
                      <a:srgbClr val="007BD3"/>
                    </a:gs>
                    <a:gs pos="99000">
                      <a:srgbClr val="4185C0"/>
                    </a:gs>
                    <a:gs pos="57000">
                      <a:srgbClr val="6096E6"/>
                    </a:gs>
                  </a:gsLst>
                  <a:lin scaled="0"/>
                </a:gradFill>
                <a:latin typeface="汉仪大黑简" panose="02010600000101010101" charset="-122"/>
                <a:ea typeface="汉仪大黑简" panose="02010600000101010101" charset="-122"/>
                <a:sym typeface="+mn-ea"/>
              </a:rPr>
              <a:t>从小众工具到云原生应用领域的核心项目</a:t>
            </a:r>
            <a:endParaRPr lang="zh-CN" altLang="en-US">
              <a:gradFill>
                <a:gsLst>
                  <a:gs pos="0">
                    <a:srgbClr val="007BD3"/>
                  </a:gs>
                  <a:gs pos="99000">
                    <a:srgbClr val="4185C0"/>
                  </a:gs>
                  <a:gs pos="57000">
                    <a:srgbClr val="6096E6"/>
                  </a:gs>
                </a:gsLst>
                <a:lin scaled="0"/>
              </a:gradFill>
              <a:latin typeface="汉仪大黑简" panose="02010600000101010101" charset="-122"/>
              <a:ea typeface="汉仪大黑简" panose="02010600000101010101" charset="-122"/>
              <a:sym typeface="+mn-ea"/>
            </a:endParaRPr>
          </a:p>
          <a:p>
            <a:pPr>
              <a:spcBef>
                <a:spcPct val="0"/>
              </a:spcBef>
              <a:spcAft>
                <a:spcPct val="0"/>
              </a:spcAft>
            </a:pPr>
            <a:endParaRPr lang="zh-CN" altLang="en-US">
              <a:gradFill>
                <a:gsLst>
                  <a:gs pos="0">
                    <a:srgbClr val="007BD3"/>
                  </a:gs>
                  <a:gs pos="99000">
                    <a:srgbClr val="4185C0"/>
                  </a:gs>
                  <a:gs pos="57000">
                    <a:srgbClr val="6096E6"/>
                  </a:gs>
                </a:gsLst>
                <a:lin scaled="0"/>
              </a:gradFill>
              <a:latin typeface="汉仪大黑简" panose="02010600000101010101" charset="-122"/>
              <a:ea typeface="汉仪大黑简" panose="02010600000101010101" charset="-122"/>
              <a:sym typeface="+mn-ea"/>
            </a:endParaRPr>
          </a:p>
        </p:txBody>
      </p:sp>
      <p:pic>
        <p:nvPicPr>
          <p:cNvPr id="10" name="图片 9" descr="8168369_"/>
          <p:cNvPicPr>
            <a:picLocks noChangeAspect="1"/>
          </p:cNvPicPr>
          <p:nvPr>
            <p:custDataLst>
              <p:tags r:id="rId5"/>
            </p:custDataLst>
          </p:nvPr>
        </p:nvPicPr>
        <p:blipFill>
          <a:blip r:embed="rId6"/>
          <a:srcRect l="13747" r="13747"/>
          <a:stretch>
            <a:fillRect/>
          </a:stretch>
        </p:blipFill>
        <p:spPr>
          <a:xfrm>
            <a:off x="1030057" y="2185059"/>
            <a:ext cx="3259455" cy="3166745"/>
          </a:xfrm>
          <a:custGeom>
            <a:avLst/>
            <a:gdLst/>
            <a:ahLst/>
            <a:cxnLst>
              <a:cxn ang="3">
                <a:pos x="hc" y="t"/>
              </a:cxn>
              <a:cxn ang="cd2">
                <a:pos x="l" y="vc"/>
              </a:cxn>
              <a:cxn ang="cd4">
                <a:pos x="hc" y="b"/>
              </a:cxn>
              <a:cxn ang="0">
                <a:pos x="r" y="vc"/>
              </a:cxn>
            </a:cxnLst>
            <a:rect l="l" t="t" r="r" b="b"/>
            <a:pathLst>
              <a:path w="5133" h="4987">
                <a:moveTo>
                  <a:pt x="0" y="0"/>
                </a:moveTo>
                <a:lnTo>
                  <a:pt x="5133" y="0"/>
                </a:lnTo>
                <a:lnTo>
                  <a:pt x="5133" y="4987"/>
                </a:lnTo>
                <a:lnTo>
                  <a:pt x="0" y="4987"/>
                </a:lnTo>
                <a:lnTo>
                  <a:pt x="0" y="0"/>
                </a:lnTo>
                <a:close/>
              </a:path>
            </a:pathLst>
          </a:custGeom>
          <a:ln>
            <a:gradFill>
              <a:gsLst>
                <a:gs pos="0">
                  <a:schemeClr val="accent1">
                    <a:alpha val="0"/>
                  </a:schemeClr>
                </a:gs>
                <a:gs pos="100000">
                  <a:schemeClr val="accent1"/>
                </a:gs>
              </a:gsLst>
              <a:lin ang="16200000" scaled="1"/>
            </a:gradFill>
          </a:ln>
        </p:spPr>
      </p:pic>
      <p:sp>
        <p:nvSpPr>
          <p:cNvPr id="115" name="任意多边形: 形状 114"/>
          <p:cNvSpPr/>
          <p:nvPr>
            <p:custDataLst>
              <p:tags r:id="rId7"/>
            </p:custDataLst>
          </p:nvPr>
        </p:nvSpPr>
        <p:spPr>
          <a:xfrm>
            <a:off x="785083" y="1893731"/>
            <a:ext cx="3749402" cy="3749402"/>
          </a:xfrm>
          <a:custGeom>
            <a:avLst/>
            <a:gdLst>
              <a:gd name="connsiteX0" fmla="*/ 0 w 3749402"/>
              <a:gd name="connsiteY0" fmla="*/ 0 h 3749402"/>
              <a:gd name="connsiteX1" fmla="*/ 3749402 w 3749402"/>
              <a:gd name="connsiteY1" fmla="*/ 0 h 3749402"/>
              <a:gd name="connsiteX2" fmla="*/ 3749402 w 3749402"/>
              <a:gd name="connsiteY2" fmla="*/ 3749402 h 3749402"/>
              <a:gd name="connsiteX3" fmla="*/ 3242443 w 3749402"/>
              <a:gd name="connsiteY3" fmla="*/ 3749402 h 3749402"/>
              <a:gd name="connsiteX4" fmla="*/ 3230680 w 3749402"/>
              <a:gd name="connsiteY4" fmla="*/ 3702351 h 3749402"/>
              <a:gd name="connsiteX5" fmla="*/ 2396290 w 3749402"/>
              <a:gd name="connsiteY5" fmla="*/ 3702351 h 3749402"/>
              <a:gd name="connsiteX6" fmla="*/ 2384527 w 3749402"/>
              <a:gd name="connsiteY6" fmla="*/ 3749402 h 3749402"/>
              <a:gd name="connsiteX7" fmla="*/ 2309755 w 3749402"/>
              <a:gd name="connsiteY7" fmla="*/ 3749402 h 3749402"/>
              <a:gd name="connsiteX8" fmla="*/ 2297992 w 3749402"/>
              <a:gd name="connsiteY8" fmla="*/ 3702351 h 3749402"/>
              <a:gd name="connsiteX9" fmla="*/ 1463602 w 3749402"/>
              <a:gd name="connsiteY9" fmla="*/ 3702351 h 3749402"/>
              <a:gd name="connsiteX10" fmla="*/ 1451839 w 3749402"/>
              <a:gd name="connsiteY10" fmla="*/ 3749402 h 3749402"/>
              <a:gd name="connsiteX11" fmla="*/ 1364875 w 3749402"/>
              <a:gd name="connsiteY11" fmla="*/ 3749402 h 3749402"/>
              <a:gd name="connsiteX12" fmla="*/ 1353112 w 3749402"/>
              <a:gd name="connsiteY12" fmla="*/ 3702351 h 3749402"/>
              <a:gd name="connsiteX13" fmla="*/ 518722 w 3749402"/>
              <a:gd name="connsiteY13" fmla="*/ 3702351 h 3749402"/>
              <a:gd name="connsiteX14" fmla="*/ 506959 w 3749402"/>
              <a:gd name="connsiteY14" fmla="*/ 3749402 h 3749402"/>
              <a:gd name="connsiteX15" fmla="*/ 0 w 3749402"/>
              <a:gd name="connsiteY15" fmla="*/ 3749402 h 37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9402" h="3749402">
                <a:moveTo>
                  <a:pt x="0" y="0"/>
                </a:moveTo>
                <a:lnTo>
                  <a:pt x="3749402" y="0"/>
                </a:lnTo>
                <a:lnTo>
                  <a:pt x="3749402" y="3749402"/>
                </a:lnTo>
                <a:lnTo>
                  <a:pt x="3242443" y="3749402"/>
                </a:lnTo>
                <a:lnTo>
                  <a:pt x="3230680" y="3702351"/>
                </a:lnTo>
                <a:lnTo>
                  <a:pt x="2396290" y="3702351"/>
                </a:lnTo>
                <a:lnTo>
                  <a:pt x="2384527" y="3749402"/>
                </a:lnTo>
                <a:lnTo>
                  <a:pt x="2309755" y="3749402"/>
                </a:lnTo>
                <a:lnTo>
                  <a:pt x="2297992" y="3702351"/>
                </a:lnTo>
                <a:lnTo>
                  <a:pt x="1463602" y="3702351"/>
                </a:lnTo>
                <a:lnTo>
                  <a:pt x="1451839" y="3749402"/>
                </a:lnTo>
                <a:lnTo>
                  <a:pt x="1364875" y="3749402"/>
                </a:lnTo>
                <a:lnTo>
                  <a:pt x="1353112" y="3702351"/>
                </a:lnTo>
                <a:lnTo>
                  <a:pt x="518722" y="3702351"/>
                </a:lnTo>
                <a:lnTo>
                  <a:pt x="506959" y="3749402"/>
                </a:lnTo>
                <a:lnTo>
                  <a:pt x="0" y="3749402"/>
                </a:lnTo>
                <a:close/>
              </a:path>
            </a:pathLst>
          </a:custGeom>
          <a:noFill/>
          <a:ln w="63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5" name="矩形 104"/>
          <p:cNvSpPr/>
          <p:nvPr>
            <p:custDataLst>
              <p:tags r:id="rId8"/>
            </p:custDataLst>
          </p:nvPr>
        </p:nvSpPr>
        <p:spPr>
          <a:xfrm>
            <a:off x="735013" y="1855631"/>
            <a:ext cx="97663" cy="97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custDataLst>
              <p:tags r:id="rId9"/>
            </p:custDataLst>
          </p:nvPr>
        </p:nvSpPr>
        <p:spPr>
          <a:xfrm>
            <a:off x="735013" y="5578487"/>
            <a:ext cx="97663" cy="97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custDataLst>
              <p:tags r:id="rId10"/>
            </p:custDataLst>
          </p:nvPr>
        </p:nvSpPr>
        <p:spPr>
          <a:xfrm>
            <a:off x="4484053" y="1860711"/>
            <a:ext cx="97663" cy="97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custDataLst>
              <p:tags r:id="rId11"/>
            </p:custDataLst>
          </p:nvPr>
        </p:nvSpPr>
        <p:spPr>
          <a:xfrm>
            <a:off x="4484053" y="5583567"/>
            <a:ext cx="97663" cy="97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p:cNvSpPr/>
          <p:nvPr>
            <p:custDataLst>
              <p:tags r:id="rId12"/>
            </p:custDataLst>
          </p:nvPr>
        </p:nvSpPr>
        <p:spPr>
          <a:xfrm>
            <a:off x="842010" y="5635706"/>
            <a:ext cx="1264920" cy="72390"/>
          </a:xfrm>
          <a:custGeom>
            <a:avLst/>
            <a:gdLst>
              <a:gd name="connsiteX0" fmla="*/ 0 w 1264920"/>
              <a:gd name="connsiteY0" fmla="*/ 72390 h 72390"/>
              <a:gd name="connsiteX1" fmla="*/ 480060 w 1264920"/>
              <a:gd name="connsiteY1" fmla="*/ 72390 h 72390"/>
              <a:gd name="connsiteX2" fmla="*/ 491490 w 1264920"/>
              <a:gd name="connsiteY2" fmla="*/ 0 h 72390"/>
              <a:gd name="connsiteX3" fmla="*/ 1253490 w 1264920"/>
              <a:gd name="connsiteY3" fmla="*/ 0 h 72390"/>
              <a:gd name="connsiteX4" fmla="*/ 1264920 w 1264920"/>
              <a:gd name="connsiteY4" fmla="*/ 0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72390">
                <a:moveTo>
                  <a:pt x="0" y="72390"/>
                </a:moveTo>
                <a:lnTo>
                  <a:pt x="480060" y="72390"/>
                </a:lnTo>
                <a:lnTo>
                  <a:pt x="491490" y="0"/>
                </a:lnTo>
                <a:lnTo>
                  <a:pt x="1253490" y="0"/>
                </a:lnTo>
                <a:lnTo>
                  <a:pt x="1264920" y="0"/>
                </a:lnTo>
              </a:path>
            </a:pathLst>
          </a:custGeom>
          <a:noFill/>
          <a:ln w="12700">
            <a:solidFill>
              <a:schemeClr val="accent1">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custDataLst>
              <p:tags r:id="rId13"/>
            </p:custDataLst>
          </p:nvPr>
        </p:nvSpPr>
        <p:spPr>
          <a:xfrm rot="5400000">
            <a:off x="3979545" y="5041900"/>
            <a:ext cx="908050" cy="61595"/>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4" name="任意多边形: 形状 115"/>
          <p:cNvSpPr/>
          <p:nvPr>
            <p:custDataLst>
              <p:tags r:id="rId14"/>
            </p:custDataLst>
          </p:nvPr>
        </p:nvSpPr>
        <p:spPr>
          <a:xfrm flipH="1">
            <a:off x="3206750" y="5635706"/>
            <a:ext cx="1264920" cy="72390"/>
          </a:xfrm>
          <a:custGeom>
            <a:avLst/>
            <a:gdLst>
              <a:gd name="connsiteX0" fmla="*/ 0 w 1264920"/>
              <a:gd name="connsiteY0" fmla="*/ 72390 h 72390"/>
              <a:gd name="connsiteX1" fmla="*/ 480060 w 1264920"/>
              <a:gd name="connsiteY1" fmla="*/ 72390 h 72390"/>
              <a:gd name="connsiteX2" fmla="*/ 491490 w 1264920"/>
              <a:gd name="connsiteY2" fmla="*/ 0 h 72390"/>
              <a:gd name="connsiteX3" fmla="*/ 1253490 w 1264920"/>
              <a:gd name="connsiteY3" fmla="*/ 0 h 72390"/>
              <a:gd name="connsiteX4" fmla="*/ 1264920 w 1264920"/>
              <a:gd name="connsiteY4" fmla="*/ 0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72390">
                <a:moveTo>
                  <a:pt x="0" y="72390"/>
                </a:moveTo>
                <a:lnTo>
                  <a:pt x="480060" y="72390"/>
                </a:lnTo>
                <a:lnTo>
                  <a:pt x="491490" y="0"/>
                </a:lnTo>
                <a:lnTo>
                  <a:pt x="1253490" y="0"/>
                </a:lnTo>
                <a:lnTo>
                  <a:pt x="1264920" y="0"/>
                </a:lnTo>
              </a:path>
            </a:pathLst>
          </a:custGeom>
          <a:noFill/>
          <a:ln w="12700">
            <a:solidFill>
              <a:schemeClr val="accent1">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开源生态中的核心要素</a:t>
            </a:r>
            <a:endParaRPr lang="en-US" altLang="zh-CN" dirty="0"/>
          </a:p>
        </p:txBody>
      </p:sp>
      <p:grpSp>
        <p:nvGrpSpPr>
          <p:cNvPr id="50" name="组合 49" descr="7b0a2020202022776f7264617274223a20227b5c2269645c223a32353030323138342c5c227469645c223a5c225c227d220a7d0a"/>
          <p:cNvGrpSpPr/>
          <p:nvPr/>
        </p:nvGrpSpPr>
        <p:grpSpPr>
          <a:xfrm>
            <a:off x="868961" y="1260815"/>
            <a:ext cx="5743884" cy="2303424"/>
            <a:chOff x="-143463" y="1783800"/>
            <a:chExt cx="6945898" cy="3044574"/>
          </a:xfrm>
        </p:grpSpPr>
        <p:sp>
          <p:nvSpPr>
            <p:cNvPr id="13" name="矩形 12"/>
            <p:cNvSpPr/>
            <p:nvPr/>
          </p:nvSpPr>
          <p:spPr>
            <a:xfrm>
              <a:off x="-143463" y="1783800"/>
              <a:ext cx="6509739" cy="2408775"/>
            </a:xfrm>
            <a:prstGeom prst="rect">
              <a:avLst/>
            </a:prstGeom>
          </p:spPr>
          <p:txBody>
            <a:bodyPr wrap="square" anchor="ctr" anchorCtr="0">
              <a:normAutofit/>
              <a:scene3d>
                <a:camera prst="perspectiveFront" fov="5400000"/>
                <a:lightRig rig="threePt" dir="t">
                  <a:rot lat="0" lon="0" rev="5400000"/>
                </a:lightRig>
              </a:scene3d>
              <a:sp3d prstMaterial="softEdge">
                <a:contourClr>
                  <a:srgbClr val="0F79FA"/>
                </a:contourClr>
              </a:sp3d>
            </a:bodyPr>
            <a:lstStyle/>
            <a:p>
              <a:pPr>
                <a:buSzPct val="25000"/>
              </a:pPr>
              <a:r>
                <a:rPr lang="zh-CN" altLang="en-US" sz="2400" b="1" dirty="0"/>
                <a:t>结论：</a:t>
              </a:r>
              <a:r>
                <a:rPr lang="zh-CN" altLang="en-US" sz="2400" dirty="0"/>
                <a:t>在</a:t>
              </a:r>
              <a:r>
                <a:rPr lang="zh-CN" altLang="en-US" sz="2400" dirty="0">
                  <a:ln w="828" cmpd="sng"/>
                  <a:gradFill>
                    <a:gsLst>
                      <a:gs pos="0">
                        <a:srgbClr val="FFC263">
                          <a:lumMod val="88000"/>
                          <a:lumOff val="12000"/>
                        </a:srgbClr>
                      </a:gs>
                      <a:gs pos="100000">
                        <a:srgbClr val="FF922B"/>
                      </a:gs>
                    </a:gsLst>
                    <a:lin ang="5400000" scaled="1"/>
                  </a:gradFill>
                  <a:effectLst>
                    <a:innerShdw blurRad="8283" dist="50800" dir="18900000">
                      <a:srgbClr val="E8807F">
                        <a:alpha val="50000"/>
                      </a:srgbClr>
                    </a:innerShdw>
                    <a:reflection blurRad="6626" stA="38000" endA="300" endPos="74000" dist="76200" dir="5400000" sy="-100000" algn="bl" rotWithShape="0"/>
                  </a:effectLst>
                  <a:latin typeface="汉仪雅酷黑 95W" panose="020B0A04020202020204" charset="-122"/>
                  <a:ea typeface="汉仪雅酷黑 95W" panose="020B0A04020202020204" charset="-122"/>
                </a:rPr>
                <a:t>开源生态</a:t>
              </a:r>
              <a:r>
                <a:rPr lang="zh-CN" altLang="en-US" sz="2400" dirty="0"/>
                <a:t>中，“人”和“项目”是两大核心因素。人和项目的双向选择构成了开源社区蓬勃发展的基础。</a:t>
              </a:r>
              <a:endParaRPr lang="zh-CN" altLang="en-US" sz="2400" dirty="0"/>
            </a:p>
          </p:txBody>
        </p:sp>
        <p:sp>
          <p:nvSpPr>
            <p:cNvPr id="28" name="任意多边形 27"/>
            <p:cNvSpPr/>
            <p:nvPr/>
          </p:nvSpPr>
          <p:spPr bwMode="auto">
            <a:xfrm>
              <a:off x="1264309" y="4597965"/>
              <a:ext cx="252998" cy="230409"/>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nchor="ctr"/>
            <a:lstStyle/>
            <a:p>
              <a:pPr algn="ctr"/>
            </a:p>
          </p:txBody>
        </p:sp>
        <p:sp>
          <p:nvSpPr>
            <p:cNvPr id="23" name="任意多边形 22"/>
            <p:cNvSpPr/>
            <p:nvPr/>
          </p:nvSpPr>
          <p:spPr bwMode="auto">
            <a:xfrm>
              <a:off x="6549437" y="4618295"/>
              <a:ext cx="252998" cy="189748"/>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nchor="ctr"/>
            <a:lstStyle/>
            <a:p>
              <a:pPr algn="ctr"/>
            </a:p>
          </p:txBody>
        </p:sp>
      </p:grpSp>
      <p:grpSp>
        <p:nvGrpSpPr>
          <p:cNvPr id="33" name="组合 32"/>
          <p:cNvGrpSpPr>
            <a:grpSpLocks noChangeAspect="1"/>
          </p:cNvGrpSpPr>
          <p:nvPr>
            <p:custDataLst>
              <p:tags r:id="rId1"/>
            </p:custDataLst>
          </p:nvPr>
        </p:nvGrpSpPr>
        <p:grpSpPr>
          <a:xfrm>
            <a:off x="510291" y="3333272"/>
            <a:ext cx="5856201" cy="1999632"/>
            <a:chOff x="1443136" y="1495659"/>
            <a:chExt cx="5514079" cy="1711095"/>
          </a:xfrm>
        </p:grpSpPr>
        <p:grpSp>
          <p:nvGrpSpPr>
            <p:cNvPr id="35" name="组合 34"/>
            <p:cNvGrpSpPr/>
            <p:nvPr/>
          </p:nvGrpSpPr>
          <p:grpSpPr>
            <a:xfrm>
              <a:off x="1443136" y="1503639"/>
              <a:ext cx="2805833" cy="1703115"/>
              <a:chOff x="1443136" y="1503639"/>
              <a:chExt cx="2805833" cy="1703115"/>
            </a:xfrm>
          </p:grpSpPr>
          <p:sp>
            <p:nvSpPr>
              <p:cNvPr id="41" name="Title-1"/>
              <p:cNvSpPr txBox="1"/>
              <p:nvPr>
                <p:custDataLst>
                  <p:tags r:id="rId2"/>
                </p:custDataLst>
              </p:nvPr>
            </p:nvSpPr>
            <p:spPr>
              <a:xfrm>
                <a:off x="1443136" y="1888573"/>
                <a:ext cx="1735131" cy="376722"/>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项目</a:t>
                </a:r>
                <a:endParaRPr kumimoji="0" lang="en-US" altLang="zh-CN" sz="24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sp>
            <p:nvSpPr>
              <p:cNvPr id="42" name="Body-1"/>
              <p:cNvSpPr/>
              <p:nvPr>
                <p:custDataLst>
                  <p:tags r:id="rId3"/>
                </p:custDataLst>
              </p:nvPr>
            </p:nvSpPr>
            <p:spPr>
              <a:xfrm flipH="1">
                <a:off x="1443136" y="2233727"/>
                <a:ext cx="1735131" cy="973027"/>
              </a:xfrm>
              <a:prstGeom prst="rect">
                <a:avLst/>
              </a:prstGeom>
              <a:ln>
                <a:noFill/>
              </a:ln>
            </p:spPr>
            <p:txBody>
              <a:bodyPr wrap="square" lIns="91440" tIns="45720" rIns="91440" bIns="45720" anchor="t">
                <a:spAutoFit/>
              </a:bodyPr>
              <a:lstStyle/>
              <a:p>
                <a:pPr lvl="0" algn="ctr" defTabSz="913765">
                  <a:lnSpc>
                    <a:spcPct val="130000"/>
                  </a:lnSpc>
                  <a:buSzPct val="25000"/>
                  <a:defRPr/>
                </a:pPr>
                <a:r>
                  <a:rPr lang="zh-CN" altLang="en-US" dirty="0">
                    <a:latin typeface="Arial" panose="020B0604020202020204" pitchFamily="34" charset="0"/>
                    <a:ea typeface="微软雅黑" panose="020B0503020204020204" pitchFamily="34" charset="-122"/>
                  </a:rPr>
                  <a:t>为项目寻找适合的贡献者，促进项目的蓬勃发展</a:t>
                </a:r>
                <a:endParaRPr kumimoji="0" lang="en-US" altLang="zh-CN"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sp>
            <p:nvSpPr>
              <p:cNvPr id="43" name="1"/>
              <p:cNvSpPr/>
              <p:nvPr>
                <p:custDataLst>
                  <p:tags r:id="rId4"/>
                </p:custDataLst>
              </p:nvPr>
            </p:nvSpPr>
            <p:spPr bwMode="auto">
              <a:xfrm>
                <a:off x="2138346" y="1503639"/>
                <a:ext cx="344711" cy="258533"/>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607 w 533400"/>
                  <a:gd name="connsiteY5" fmla="*/ 172071 h 400050"/>
                  <a:gd name="connsiteX6" fmla="*/ 247401 w 533400"/>
                  <a:gd name="connsiteY6" fmla="*/ 341616 h 400050"/>
                  <a:gd name="connsiteX7" fmla="*/ 139768 w 533400"/>
                  <a:gd name="connsiteY7" fmla="*/ 235317 h 400050"/>
                  <a:gd name="connsiteX8" fmla="*/ 19658 w 533400"/>
                  <a:gd name="connsiteY8" fmla="*/ 381621 h 400050"/>
                  <a:gd name="connsiteX9" fmla="*/ 514958 w 533400"/>
                  <a:gd name="connsiteY9" fmla="*/ 381621 h 400050"/>
                  <a:gd name="connsiteX10" fmla="*/ 375607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607" y="172071"/>
                    </a:moveTo>
                    <a:lnTo>
                      <a:pt x="247401" y="341616"/>
                    </a:lnTo>
                    <a:lnTo>
                      <a:pt x="139768" y="235317"/>
                    </a:lnTo>
                    <a:lnTo>
                      <a:pt x="19658" y="381621"/>
                    </a:lnTo>
                    <a:lnTo>
                      <a:pt x="514958" y="381621"/>
                    </a:lnTo>
                    <a:lnTo>
                      <a:pt x="375607" y="172071"/>
                    </a:ln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accent1"/>
              </a:solidFill>
              <a:ln>
                <a:noFill/>
              </a:ln>
            </p:spPr>
            <p:txBody>
              <a:bodyPr/>
              <a:lstStyle/>
              <a:p>
                <a:endParaRPr lang="zh-CN" altLang="en-US"/>
              </a:p>
            </p:txBody>
          </p:sp>
          <p:sp>
            <p:nvSpPr>
              <p:cNvPr id="44" name="1"/>
              <p:cNvSpPr/>
              <p:nvPr>
                <p:custDataLst>
                  <p:tags r:id="rId5"/>
                </p:custDataLst>
              </p:nvPr>
            </p:nvSpPr>
            <p:spPr>
              <a:xfrm>
                <a:off x="4081449" y="1770151"/>
                <a:ext cx="167520" cy="312253"/>
              </a:xfrm>
              <a:custGeom>
                <a:avLst/>
                <a:gdLst>
                  <a:gd name="T0" fmla="*/ 428 w 6539"/>
                  <a:gd name="T1" fmla="*/ 12187 h 12188"/>
                  <a:gd name="T2" fmla="*/ 201 w 6539"/>
                  <a:gd name="T3" fmla="*/ 11641 h 12188"/>
                  <a:gd name="T4" fmla="*/ 5735 w 6539"/>
                  <a:gd name="T5" fmla="*/ 6108 h 12188"/>
                  <a:gd name="T6" fmla="*/ 201 w 6539"/>
                  <a:gd name="T7" fmla="*/ 574 h 12188"/>
                  <a:gd name="T8" fmla="*/ 205 w 6539"/>
                  <a:gd name="T9" fmla="*/ 126 h 12188"/>
                  <a:gd name="T10" fmla="*/ 654 w 6539"/>
                  <a:gd name="T11" fmla="*/ 122 h 12188"/>
                  <a:gd name="T12" fmla="*/ 6414 w 6539"/>
                  <a:gd name="T13" fmla="*/ 5882 h 12188"/>
                  <a:gd name="T14" fmla="*/ 6414 w 6539"/>
                  <a:gd name="T15" fmla="*/ 6334 h 12188"/>
                  <a:gd name="T16" fmla="*/ 654 w 6539"/>
                  <a:gd name="T17" fmla="*/ 12094 h 12188"/>
                  <a:gd name="T18" fmla="*/ 427 w 6539"/>
                  <a:gd name="T19" fmla="*/ 12188 h 12188"/>
                  <a:gd name="T20" fmla="*/ 428 w 6539"/>
                  <a:gd name="T21" fmla="*/ 12187 h 12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9" h="12188">
                    <a:moveTo>
                      <a:pt x="428" y="12187"/>
                    </a:moveTo>
                    <a:cubicBezTo>
                      <a:pt x="143" y="12187"/>
                      <a:pt x="0" y="11843"/>
                      <a:pt x="201" y="11641"/>
                    </a:cubicBezTo>
                    <a:lnTo>
                      <a:pt x="5735" y="6108"/>
                    </a:lnTo>
                    <a:lnTo>
                      <a:pt x="201" y="574"/>
                    </a:lnTo>
                    <a:cubicBezTo>
                      <a:pt x="80" y="449"/>
                      <a:pt x="82" y="249"/>
                      <a:pt x="205" y="126"/>
                    </a:cubicBezTo>
                    <a:cubicBezTo>
                      <a:pt x="329" y="2"/>
                      <a:pt x="528" y="0"/>
                      <a:pt x="654" y="122"/>
                    </a:cubicBezTo>
                    <a:lnTo>
                      <a:pt x="6414" y="5882"/>
                    </a:lnTo>
                    <a:cubicBezTo>
                      <a:pt x="6539" y="6007"/>
                      <a:pt x="6539" y="6209"/>
                      <a:pt x="6414" y="6334"/>
                    </a:cubicBezTo>
                    <a:lnTo>
                      <a:pt x="654" y="12094"/>
                    </a:lnTo>
                    <a:cubicBezTo>
                      <a:pt x="594" y="12154"/>
                      <a:pt x="512" y="12188"/>
                      <a:pt x="427" y="12188"/>
                    </a:cubicBezTo>
                    <a:lnTo>
                      <a:pt x="428" y="12187"/>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grpSp>
        <p:grpSp>
          <p:nvGrpSpPr>
            <p:cNvPr id="36" name="组合 35"/>
            <p:cNvGrpSpPr/>
            <p:nvPr/>
          </p:nvGrpSpPr>
          <p:grpSpPr>
            <a:xfrm>
              <a:off x="4165209" y="1495659"/>
              <a:ext cx="2792006" cy="1711095"/>
              <a:chOff x="4165209" y="1495659"/>
              <a:chExt cx="2792006" cy="1711095"/>
            </a:xfrm>
          </p:grpSpPr>
          <p:sp>
            <p:nvSpPr>
              <p:cNvPr id="37" name="2"/>
              <p:cNvSpPr/>
              <p:nvPr>
                <p:custDataLst>
                  <p:tags r:id="rId6"/>
                </p:custDataLst>
              </p:nvPr>
            </p:nvSpPr>
            <p:spPr>
              <a:xfrm flipH="1">
                <a:off x="4165209" y="2206647"/>
                <a:ext cx="167520" cy="312253"/>
              </a:xfrm>
              <a:custGeom>
                <a:avLst/>
                <a:gdLst>
                  <a:gd name="T0" fmla="*/ 428 w 6539"/>
                  <a:gd name="T1" fmla="*/ 12187 h 12188"/>
                  <a:gd name="T2" fmla="*/ 201 w 6539"/>
                  <a:gd name="T3" fmla="*/ 11641 h 12188"/>
                  <a:gd name="T4" fmla="*/ 5735 w 6539"/>
                  <a:gd name="T5" fmla="*/ 6108 h 12188"/>
                  <a:gd name="T6" fmla="*/ 201 w 6539"/>
                  <a:gd name="T7" fmla="*/ 574 h 12188"/>
                  <a:gd name="T8" fmla="*/ 205 w 6539"/>
                  <a:gd name="T9" fmla="*/ 126 h 12188"/>
                  <a:gd name="T10" fmla="*/ 654 w 6539"/>
                  <a:gd name="T11" fmla="*/ 122 h 12188"/>
                  <a:gd name="T12" fmla="*/ 6414 w 6539"/>
                  <a:gd name="T13" fmla="*/ 5882 h 12188"/>
                  <a:gd name="T14" fmla="*/ 6414 w 6539"/>
                  <a:gd name="T15" fmla="*/ 6334 h 12188"/>
                  <a:gd name="T16" fmla="*/ 654 w 6539"/>
                  <a:gd name="T17" fmla="*/ 12094 h 12188"/>
                  <a:gd name="T18" fmla="*/ 427 w 6539"/>
                  <a:gd name="T19" fmla="*/ 12188 h 12188"/>
                  <a:gd name="T20" fmla="*/ 428 w 6539"/>
                  <a:gd name="T21" fmla="*/ 12187 h 12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9" h="12188">
                    <a:moveTo>
                      <a:pt x="428" y="12187"/>
                    </a:moveTo>
                    <a:cubicBezTo>
                      <a:pt x="143" y="12187"/>
                      <a:pt x="0" y="11843"/>
                      <a:pt x="201" y="11641"/>
                    </a:cubicBezTo>
                    <a:lnTo>
                      <a:pt x="5735" y="6108"/>
                    </a:lnTo>
                    <a:lnTo>
                      <a:pt x="201" y="574"/>
                    </a:lnTo>
                    <a:cubicBezTo>
                      <a:pt x="80" y="449"/>
                      <a:pt x="82" y="249"/>
                      <a:pt x="205" y="126"/>
                    </a:cubicBezTo>
                    <a:cubicBezTo>
                      <a:pt x="329" y="2"/>
                      <a:pt x="528" y="0"/>
                      <a:pt x="654" y="122"/>
                    </a:cubicBezTo>
                    <a:lnTo>
                      <a:pt x="6414" y="5882"/>
                    </a:lnTo>
                    <a:cubicBezTo>
                      <a:pt x="6539" y="6007"/>
                      <a:pt x="6539" y="6209"/>
                      <a:pt x="6414" y="6334"/>
                    </a:cubicBezTo>
                    <a:lnTo>
                      <a:pt x="654" y="12094"/>
                    </a:lnTo>
                    <a:cubicBezTo>
                      <a:pt x="594" y="12154"/>
                      <a:pt x="512" y="12188"/>
                      <a:pt x="427" y="12188"/>
                    </a:cubicBezTo>
                    <a:lnTo>
                      <a:pt x="428" y="12187"/>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sp>
            <p:nvSpPr>
              <p:cNvPr id="38" name="Title-2"/>
              <p:cNvSpPr txBox="1"/>
              <p:nvPr>
                <p:custDataLst>
                  <p:tags r:id="rId7"/>
                </p:custDataLst>
              </p:nvPr>
            </p:nvSpPr>
            <p:spPr>
              <a:xfrm>
                <a:off x="5222084" y="1879410"/>
                <a:ext cx="1735131" cy="395049"/>
              </a:xfrm>
              <a:prstGeom prst="rect">
                <a:avLst/>
              </a:prstGeom>
              <a:noFill/>
              <a:ln>
                <a:noFill/>
              </a:ln>
            </p:spPr>
            <p:txBody>
              <a:bodyPr wrap="square" lIns="91440" tIns="45720" rIns="91440" bIns="45720" anchor="ctr" anchorCtr="0">
                <a:spAutoFit/>
              </a:bodyPr>
              <a:lstStyle/>
              <a:p>
                <a:pPr lvl="0" algn="ctr" defTabSz="913765">
                  <a:buSzPct val="25000"/>
                  <a:defRPr/>
                </a:pPr>
                <a:r>
                  <a:rPr kumimoji="0" lang="zh-CN" altLang="en-US" sz="24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人</a:t>
                </a:r>
                <a:endParaRPr kumimoji="0" lang="en-US" altLang="zh-CN" sz="24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sp>
            <p:nvSpPr>
              <p:cNvPr id="39" name="Body-2"/>
              <p:cNvSpPr/>
              <p:nvPr>
                <p:custDataLst>
                  <p:tags r:id="rId8"/>
                </p:custDataLst>
              </p:nvPr>
            </p:nvSpPr>
            <p:spPr>
              <a:xfrm flipH="1">
                <a:off x="5222084" y="2233727"/>
                <a:ext cx="1735131" cy="973027"/>
              </a:xfrm>
              <a:prstGeom prst="rect">
                <a:avLst/>
              </a:prstGeom>
              <a:ln>
                <a:noFill/>
              </a:ln>
            </p:spPr>
            <p:txBody>
              <a:bodyPr wrap="square" lIns="91440" tIns="45720" rIns="91440" bIns="45720" anchor="t">
                <a:spAutoFit/>
              </a:bodyPr>
              <a:lstStyle/>
              <a:p>
                <a:pPr algn="ctr" defTabSz="913765">
                  <a:lnSpc>
                    <a:spcPct val="130000"/>
                  </a:lnSpc>
                  <a:buSzPct val="25000"/>
                </a:pPr>
                <a:r>
                  <a:rPr lang="zh-CN" altLang="en-US" dirty="0">
                    <a:latin typeface="Arial" panose="020B0604020202020204" pitchFamily="34" charset="0"/>
                    <a:ea typeface="微软雅黑" panose="020B0503020204020204" pitchFamily="34" charset="-122"/>
                  </a:rPr>
                  <a:t>贡献者为爱发电，选择适合自己的项目</a:t>
                </a:r>
                <a:endParaRPr lang="en-US" altLang="zh-CN" dirty="0">
                  <a:latin typeface="Arial" panose="020B0604020202020204" pitchFamily="34" charset="0"/>
                  <a:ea typeface="微软雅黑" panose="020B0503020204020204" pitchFamily="34" charset="-122"/>
                </a:endParaRPr>
              </a:p>
            </p:txBody>
          </p:sp>
          <p:sp>
            <p:nvSpPr>
              <p:cNvPr id="40" name="2"/>
              <p:cNvSpPr/>
              <p:nvPr>
                <p:custDataLst>
                  <p:tags r:id="rId9"/>
                </p:custDataLst>
              </p:nvPr>
            </p:nvSpPr>
            <p:spPr bwMode="auto">
              <a:xfrm>
                <a:off x="5917294" y="1495659"/>
                <a:ext cx="344711" cy="274492"/>
              </a:xfrm>
              <a:custGeom>
                <a:avLst/>
                <a:gdLst>
                  <a:gd name="connsiteX0" fmla="*/ 515342 w 514350"/>
                  <a:gd name="connsiteY0" fmla="*/ 621 h 409575"/>
                  <a:gd name="connsiteX1" fmla="*/ 515342 w 514350"/>
                  <a:gd name="connsiteY1" fmla="*/ 353046 h 409575"/>
                  <a:gd name="connsiteX2" fmla="*/ 192159 w 514350"/>
                  <a:gd name="connsiteY2" fmla="*/ 353046 h 409575"/>
                  <a:gd name="connsiteX3" fmla="*/ 115387 w 514350"/>
                  <a:gd name="connsiteY3" fmla="*/ 410196 h 409575"/>
                  <a:gd name="connsiteX4" fmla="*/ 115387 w 514350"/>
                  <a:gd name="connsiteY4" fmla="*/ 353046 h 409575"/>
                  <a:gd name="connsiteX5" fmla="*/ 992 w 514350"/>
                  <a:gd name="connsiteY5" fmla="*/ 353046 h 409575"/>
                  <a:gd name="connsiteX6" fmla="*/ 992 w 514350"/>
                  <a:gd name="connsiteY6" fmla="*/ 621 h 409575"/>
                  <a:gd name="connsiteX7" fmla="*/ 515342 w 514350"/>
                  <a:gd name="connsiteY7" fmla="*/ 621 h 409575"/>
                  <a:gd name="connsiteX8" fmla="*/ 124817 w 514350"/>
                  <a:gd name="connsiteY8" fmla="*/ 143496 h 409575"/>
                  <a:gd name="connsiteX9" fmla="*/ 91480 w 514350"/>
                  <a:gd name="connsiteY9" fmla="*/ 176834 h 409575"/>
                  <a:gd name="connsiteX10" fmla="*/ 124817 w 514350"/>
                  <a:gd name="connsiteY10" fmla="*/ 210171 h 409575"/>
                  <a:gd name="connsiteX11" fmla="*/ 158155 w 514350"/>
                  <a:gd name="connsiteY11" fmla="*/ 176834 h 409575"/>
                  <a:gd name="connsiteX12" fmla="*/ 124817 w 514350"/>
                  <a:gd name="connsiteY12" fmla="*/ 143496 h 409575"/>
                  <a:gd name="connsiteX13" fmla="*/ 258167 w 514350"/>
                  <a:gd name="connsiteY13" fmla="*/ 143496 h 409575"/>
                  <a:gd name="connsiteX14" fmla="*/ 224830 w 514350"/>
                  <a:gd name="connsiteY14" fmla="*/ 176834 h 409575"/>
                  <a:gd name="connsiteX15" fmla="*/ 258167 w 514350"/>
                  <a:gd name="connsiteY15" fmla="*/ 210171 h 409575"/>
                  <a:gd name="connsiteX16" fmla="*/ 291505 w 514350"/>
                  <a:gd name="connsiteY16" fmla="*/ 176834 h 409575"/>
                  <a:gd name="connsiteX17" fmla="*/ 258167 w 514350"/>
                  <a:gd name="connsiteY17" fmla="*/ 143496 h 409575"/>
                  <a:gd name="connsiteX18" fmla="*/ 391517 w 514350"/>
                  <a:gd name="connsiteY18" fmla="*/ 143496 h 409575"/>
                  <a:gd name="connsiteX19" fmla="*/ 358180 w 514350"/>
                  <a:gd name="connsiteY19" fmla="*/ 176834 h 409575"/>
                  <a:gd name="connsiteX20" fmla="*/ 391517 w 514350"/>
                  <a:gd name="connsiteY20" fmla="*/ 210171 h 409575"/>
                  <a:gd name="connsiteX21" fmla="*/ 424855 w 514350"/>
                  <a:gd name="connsiteY21" fmla="*/ 176834 h 409575"/>
                  <a:gd name="connsiteX22" fmla="*/ 391517 w 514350"/>
                  <a:gd name="connsiteY22"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409575">
                    <a:moveTo>
                      <a:pt x="515342" y="621"/>
                    </a:moveTo>
                    <a:lnTo>
                      <a:pt x="515342" y="353046"/>
                    </a:lnTo>
                    <a:lnTo>
                      <a:pt x="192159" y="353046"/>
                    </a:lnTo>
                    <a:lnTo>
                      <a:pt x="115387" y="410196"/>
                    </a:lnTo>
                    <a:lnTo>
                      <a:pt x="115387" y="353046"/>
                    </a:lnTo>
                    <a:lnTo>
                      <a:pt x="992" y="353046"/>
                    </a:lnTo>
                    <a:lnTo>
                      <a:pt x="992" y="621"/>
                    </a:lnTo>
                    <a:lnTo>
                      <a:pt x="515342"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accent1"/>
              </a:solidFill>
              <a:ln>
                <a:noFill/>
              </a:ln>
            </p:spPr>
            <p:txBody>
              <a:bodyPr/>
              <a:lstStyle/>
              <a:p>
                <a:endParaRPr lang="zh-CN" altLang="en-US"/>
              </a:p>
            </p:txBody>
          </p:sp>
        </p:grpSp>
      </p:grpSp>
      <p:grpSp>
        <p:nvGrpSpPr>
          <p:cNvPr id="45" name="组合 44"/>
          <p:cNvGrpSpPr>
            <a:grpSpLocks noChangeAspect="1"/>
          </p:cNvGrpSpPr>
          <p:nvPr>
            <p:custDataLst>
              <p:tags r:id="rId10"/>
            </p:custDataLst>
          </p:nvPr>
        </p:nvGrpSpPr>
        <p:grpSpPr>
          <a:xfrm>
            <a:off x="6935279" y="1243368"/>
            <a:ext cx="4811811" cy="5086154"/>
            <a:chOff x="1573503" y="1045028"/>
            <a:chExt cx="4811811" cy="5086154"/>
          </a:xfrm>
        </p:grpSpPr>
        <p:grpSp>
          <p:nvGrpSpPr>
            <p:cNvPr id="46" name="组合 45"/>
            <p:cNvGrpSpPr/>
            <p:nvPr/>
          </p:nvGrpSpPr>
          <p:grpSpPr>
            <a:xfrm>
              <a:off x="1578322" y="1045028"/>
              <a:ext cx="4050076" cy="1304933"/>
              <a:chOff x="1578322" y="1045028"/>
              <a:chExt cx="4050076" cy="1304933"/>
            </a:xfrm>
          </p:grpSpPr>
          <p:sp>
            <p:nvSpPr>
              <p:cNvPr id="56" name="Index-1"/>
              <p:cNvSpPr txBox="1"/>
              <p:nvPr>
                <p:custDataLst>
                  <p:tags r:id="rId11"/>
                </p:custDataLst>
              </p:nvPr>
            </p:nvSpPr>
            <p:spPr>
              <a:xfrm>
                <a:off x="1716902" y="1045028"/>
                <a:ext cx="651140" cy="497957"/>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400" b="1" i="1" u="none" strike="noStrike" kern="1200" cap="none" spc="0" normalizeH="0" baseline="0" noProof="0" dirty="0">
                    <a:ln>
                      <a:noFill/>
                    </a:ln>
                    <a:solidFill>
                      <a:schemeClr val="accent1"/>
                    </a:solidFill>
                    <a:effectLst/>
                    <a:uLnTx/>
                    <a:uFillTx/>
                    <a:latin typeface="+mn-ea"/>
                    <a:cs typeface="+mn-cs"/>
                  </a:rPr>
                  <a:t>01.</a:t>
                </a:r>
                <a:endParaRPr kumimoji="0" lang="en-US" altLang="zh-CN" sz="2400" b="1" i="1" u="none" strike="noStrike" kern="1200" cap="none" spc="0" normalizeH="0" baseline="0" noProof="0" dirty="0">
                  <a:ln>
                    <a:noFill/>
                  </a:ln>
                  <a:solidFill>
                    <a:schemeClr val="accent1"/>
                  </a:solidFill>
                  <a:effectLst/>
                  <a:uLnTx/>
                  <a:uFillTx/>
                  <a:latin typeface="+mn-ea"/>
                  <a:cs typeface="+mn-cs"/>
                </a:endParaRPr>
              </a:p>
            </p:txBody>
          </p:sp>
          <p:sp>
            <p:nvSpPr>
              <p:cNvPr id="57" name="Body-1"/>
              <p:cNvSpPr/>
              <p:nvPr>
                <p:custDataLst>
                  <p:tags r:id="rId12"/>
                </p:custDataLst>
              </p:nvPr>
            </p:nvSpPr>
            <p:spPr>
              <a:xfrm>
                <a:off x="1783813" y="1432013"/>
                <a:ext cx="3844585" cy="862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zh-CN" altLang="en-US" sz="2800" dirty="0">
                    <a:solidFill>
                      <a:schemeClr val="tx1"/>
                    </a:solidFill>
                    <a:latin typeface="+mn-ea"/>
                  </a:rPr>
                  <a:t>用户和项目之间的匹配</a:t>
                </a:r>
                <a:endParaRPr kumimoji="0" lang="en-GB" altLang="zh-CN" sz="2800" b="0" i="0" u="none" strike="noStrike" kern="1200" cap="none" spc="0" normalizeH="0" baseline="0" noProof="0" dirty="0">
                  <a:ln>
                    <a:noFill/>
                  </a:ln>
                  <a:solidFill>
                    <a:schemeClr val="tx1"/>
                  </a:solidFill>
                  <a:effectLst/>
                  <a:uLnTx/>
                  <a:uFillTx/>
                  <a:latin typeface="+mn-ea"/>
                </a:endParaRPr>
              </a:p>
            </p:txBody>
          </p:sp>
          <p:cxnSp>
            <p:nvCxnSpPr>
              <p:cNvPr id="58" name="1"/>
              <p:cNvCxnSpPr/>
              <p:nvPr>
                <p:custDataLst>
                  <p:tags r:id="rId13"/>
                </p:custDataLst>
              </p:nvPr>
            </p:nvCxnSpPr>
            <p:spPr>
              <a:xfrm rot="5400000">
                <a:off x="949393" y="1721032"/>
                <a:ext cx="125785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1604420" y="4852989"/>
              <a:ext cx="4780894" cy="1278193"/>
              <a:chOff x="1573504" y="2949009"/>
              <a:chExt cx="4817625" cy="1282925"/>
            </a:xfrm>
          </p:grpSpPr>
          <p:sp>
            <p:nvSpPr>
              <p:cNvPr id="53" name="Index-3"/>
              <p:cNvSpPr txBox="1"/>
              <p:nvPr>
                <p:custDataLst>
                  <p:tags r:id="rId14"/>
                </p:custDataLst>
              </p:nvPr>
            </p:nvSpPr>
            <p:spPr>
              <a:xfrm>
                <a:off x="1714402" y="2949009"/>
                <a:ext cx="656143" cy="499800"/>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400" b="1" i="1" u="none" strike="noStrike" kern="1200" cap="none" spc="0" normalizeH="0" baseline="0" noProof="0" dirty="0">
                    <a:ln>
                      <a:noFill/>
                    </a:ln>
                    <a:solidFill>
                      <a:schemeClr val="accent3"/>
                    </a:solidFill>
                    <a:effectLst/>
                    <a:uLnTx/>
                    <a:uFillTx/>
                    <a:latin typeface="+mn-ea"/>
                    <a:cs typeface="+mn-cs"/>
                  </a:rPr>
                  <a:t>03.</a:t>
                </a:r>
                <a:endParaRPr kumimoji="0" lang="en-US" altLang="zh-CN" sz="2400" b="1" i="1" u="none" strike="noStrike" kern="1200" cap="none" spc="0" normalizeH="0" baseline="0" noProof="0" dirty="0">
                  <a:ln>
                    <a:noFill/>
                  </a:ln>
                  <a:solidFill>
                    <a:schemeClr val="accent3"/>
                  </a:solidFill>
                  <a:effectLst/>
                  <a:uLnTx/>
                  <a:uFillTx/>
                  <a:latin typeface="+mn-ea"/>
                  <a:cs typeface="+mn-cs"/>
                </a:endParaRPr>
              </a:p>
            </p:txBody>
          </p:sp>
          <p:sp>
            <p:nvSpPr>
              <p:cNvPr id="54" name="Body-3"/>
              <p:cNvSpPr/>
              <p:nvPr>
                <p:custDataLst>
                  <p:tags r:id="rId15"/>
                </p:custDataLst>
              </p:nvPr>
            </p:nvSpPr>
            <p:spPr>
              <a:xfrm>
                <a:off x="1783813" y="3335994"/>
                <a:ext cx="4607316" cy="862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zh-CN" altLang="en-US" sz="2800" dirty="0">
                    <a:solidFill>
                      <a:schemeClr val="tx1"/>
                    </a:solidFill>
                    <a:latin typeface="+mn-ea"/>
                  </a:rPr>
                  <a:t>用户和用户之间的互动关系</a:t>
                </a:r>
                <a:endParaRPr kumimoji="0" lang="en-GB" altLang="zh-CN" sz="2800" b="0" i="0" u="none" strike="noStrike" kern="1200" cap="none" spc="0" normalizeH="0" baseline="0" noProof="0" dirty="0">
                  <a:ln>
                    <a:noFill/>
                  </a:ln>
                  <a:solidFill>
                    <a:schemeClr val="tx1"/>
                  </a:solidFill>
                  <a:effectLst/>
                  <a:uLnTx/>
                  <a:uFillTx/>
                  <a:latin typeface="+mn-ea"/>
                </a:endParaRPr>
              </a:p>
            </p:txBody>
          </p:sp>
          <p:cxnSp>
            <p:nvCxnSpPr>
              <p:cNvPr id="55" name="3"/>
              <p:cNvCxnSpPr/>
              <p:nvPr>
                <p:custDataLst>
                  <p:tags r:id="rId16"/>
                </p:custDataLst>
              </p:nvPr>
            </p:nvCxnSpPr>
            <p:spPr>
              <a:xfrm rot="5400000" flipV="1">
                <a:off x="952505" y="3596373"/>
                <a:ext cx="1256560" cy="1456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1573503" y="2949009"/>
              <a:ext cx="4374653" cy="1282925"/>
              <a:chOff x="6807199" y="1045028"/>
              <a:chExt cx="4351448" cy="1304933"/>
            </a:xfrm>
          </p:grpSpPr>
          <p:sp>
            <p:nvSpPr>
              <p:cNvPr id="49" name="Index-2"/>
              <p:cNvSpPr txBox="1"/>
              <p:nvPr>
                <p:custDataLst>
                  <p:tags r:id="rId17"/>
                </p:custDataLst>
              </p:nvPr>
            </p:nvSpPr>
            <p:spPr>
              <a:xfrm>
                <a:off x="6930817" y="1045028"/>
                <a:ext cx="647686" cy="506499"/>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400" b="1" i="1" u="none" strike="noStrike" kern="1200" cap="none" spc="0" normalizeH="0" baseline="0" noProof="0" dirty="0">
                    <a:ln>
                      <a:noFill/>
                    </a:ln>
                    <a:solidFill>
                      <a:schemeClr val="accent2"/>
                    </a:solidFill>
                    <a:effectLst/>
                    <a:uLnTx/>
                    <a:uFillTx/>
                    <a:latin typeface="+mn-ea"/>
                    <a:cs typeface="+mn-cs"/>
                  </a:rPr>
                  <a:t>02.</a:t>
                </a:r>
                <a:endParaRPr kumimoji="0" lang="en-US" altLang="zh-CN" sz="2400" b="1" i="1" u="none" strike="noStrike" kern="1200" cap="none" spc="0" normalizeH="0" baseline="0" noProof="0" dirty="0">
                  <a:ln>
                    <a:noFill/>
                  </a:ln>
                  <a:solidFill>
                    <a:schemeClr val="accent2"/>
                  </a:solidFill>
                  <a:effectLst/>
                  <a:uLnTx/>
                  <a:uFillTx/>
                  <a:latin typeface="+mn-ea"/>
                  <a:cs typeface="+mn-cs"/>
                </a:endParaRPr>
              </a:p>
            </p:txBody>
          </p:sp>
          <p:sp>
            <p:nvSpPr>
              <p:cNvPr id="51" name="Body-2"/>
              <p:cNvSpPr/>
              <p:nvPr>
                <p:custDataLst>
                  <p:tags r:id="rId18"/>
                </p:custDataLst>
              </p:nvPr>
            </p:nvSpPr>
            <p:spPr>
              <a:xfrm>
                <a:off x="6995999" y="1432013"/>
                <a:ext cx="4162648" cy="862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3765">
                  <a:lnSpc>
                    <a:spcPct val="120000"/>
                  </a:lnSpc>
                  <a:buSzPct val="100000"/>
                  <a:defRPr/>
                </a:pPr>
                <a:r>
                  <a:rPr lang="zh-CN" altLang="en-US" sz="2800" dirty="0">
                    <a:solidFill>
                      <a:schemeClr val="tx1"/>
                    </a:solidFill>
                    <a:latin typeface="+mn-ea"/>
                  </a:rPr>
                  <a:t>项目与项目间的协作潜力</a:t>
                </a:r>
                <a:endParaRPr kumimoji="0" lang="en-GB" altLang="zh-CN" sz="2800" b="0" i="0" u="none" strike="noStrike" kern="1200" cap="none" spc="0" normalizeH="0" baseline="0" noProof="0" dirty="0">
                  <a:ln>
                    <a:noFill/>
                  </a:ln>
                  <a:solidFill>
                    <a:schemeClr val="tx1"/>
                  </a:solidFill>
                  <a:effectLst/>
                  <a:uLnTx/>
                  <a:uFillTx/>
                  <a:latin typeface="+mn-ea"/>
                </a:endParaRPr>
              </a:p>
            </p:txBody>
          </p:sp>
          <p:cxnSp>
            <p:nvCxnSpPr>
              <p:cNvPr id="52" name="2"/>
              <p:cNvCxnSpPr/>
              <p:nvPr>
                <p:custDataLst>
                  <p:tags r:id="rId19"/>
                </p:custDataLst>
              </p:nvPr>
            </p:nvCxnSpPr>
            <p:spPr>
              <a:xfrm rot="5400000">
                <a:off x="6178270" y="1721032"/>
                <a:ext cx="1257858"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开源生态中的核心要素</a:t>
            </a:r>
            <a:endParaRPr lang="en-US" altLang="zh-CN" dirty="0"/>
          </a:p>
        </p:txBody>
      </p:sp>
      <p:grpSp>
        <p:nvGrpSpPr>
          <p:cNvPr id="61" name="组合 60"/>
          <p:cNvGrpSpPr>
            <a:grpSpLocks noChangeAspect="1"/>
          </p:cNvGrpSpPr>
          <p:nvPr>
            <p:custDataLst>
              <p:tags r:id="rId1"/>
            </p:custDataLst>
          </p:nvPr>
        </p:nvGrpSpPr>
        <p:grpSpPr>
          <a:xfrm>
            <a:off x="3165993" y="1649434"/>
            <a:ext cx="5809629" cy="1328780"/>
            <a:chOff x="1292287" y="1495659"/>
            <a:chExt cx="5809629" cy="1328780"/>
          </a:xfrm>
        </p:grpSpPr>
        <p:grpSp>
          <p:nvGrpSpPr>
            <p:cNvPr id="62" name="组合 61"/>
            <p:cNvGrpSpPr/>
            <p:nvPr/>
          </p:nvGrpSpPr>
          <p:grpSpPr>
            <a:xfrm>
              <a:off x="1292287" y="1503639"/>
              <a:ext cx="2956682" cy="1320800"/>
              <a:chOff x="1292287" y="1503639"/>
              <a:chExt cx="2956682" cy="1320800"/>
            </a:xfrm>
          </p:grpSpPr>
          <p:sp>
            <p:nvSpPr>
              <p:cNvPr id="68" name="Title-1"/>
              <p:cNvSpPr txBox="1"/>
              <p:nvPr>
                <p:custDataLst>
                  <p:tags r:id="rId2"/>
                </p:custDataLst>
              </p:nvPr>
            </p:nvSpPr>
            <p:spPr>
              <a:xfrm>
                <a:off x="1292287" y="1901109"/>
                <a:ext cx="2036827" cy="923330"/>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对给定仓库相关仓库的活跃度排名统计</a:t>
                </a:r>
                <a:endParaRPr kumimoji="0" lang="en-US" altLang="zh-CN"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sp>
            <p:nvSpPr>
              <p:cNvPr id="70" name="1"/>
              <p:cNvSpPr/>
              <p:nvPr>
                <p:custDataLst>
                  <p:tags r:id="rId3"/>
                </p:custDataLst>
              </p:nvPr>
            </p:nvSpPr>
            <p:spPr bwMode="auto">
              <a:xfrm>
                <a:off x="2138346" y="1503639"/>
                <a:ext cx="344711" cy="258533"/>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607 w 533400"/>
                  <a:gd name="connsiteY5" fmla="*/ 172071 h 400050"/>
                  <a:gd name="connsiteX6" fmla="*/ 247401 w 533400"/>
                  <a:gd name="connsiteY6" fmla="*/ 341616 h 400050"/>
                  <a:gd name="connsiteX7" fmla="*/ 139768 w 533400"/>
                  <a:gd name="connsiteY7" fmla="*/ 235317 h 400050"/>
                  <a:gd name="connsiteX8" fmla="*/ 19658 w 533400"/>
                  <a:gd name="connsiteY8" fmla="*/ 381621 h 400050"/>
                  <a:gd name="connsiteX9" fmla="*/ 514958 w 533400"/>
                  <a:gd name="connsiteY9" fmla="*/ 381621 h 400050"/>
                  <a:gd name="connsiteX10" fmla="*/ 375607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607" y="172071"/>
                    </a:moveTo>
                    <a:lnTo>
                      <a:pt x="247401" y="341616"/>
                    </a:lnTo>
                    <a:lnTo>
                      <a:pt x="139768" y="235317"/>
                    </a:lnTo>
                    <a:lnTo>
                      <a:pt x="19658" y="381621"/>
                    </a:lnTo>
                    <a:lnTo>
                      <a:pt x="514958" y="381621"/>
                    </a:lnTo>
                    <a:lnTo>
                      <a:pt x="375607" y="172071"/>
                    </a:ln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accent1"/>
              </a:solidFill>
              <a:ln>
                <a:noFill/>
              </a:ln>
            </p:spPr>
            <p:txBody>
              <a:bodyPr/>
              <a:lstStyle/>
              <a:p>
                <a:endParaRPr lang="zh-CN" altLang="en-US"/>
              </a:p>
            </p:txBody>
          </p:sp>
          <p:sp>
            <p:nvSpPr>
              <p:cNvPr id="71" name="1"/>
              <p:cNvSpPr/>
              <p:nvPr>
                <p:custDataLst>
                  <p:tags r:id="rId4"/>
                </p:custDataLst>
              </p:nvPr>
            </p:nvSpPr>
            <p:spPr>
              <a:xfrm>
                <a:off x="4081449" y="1770151"/>
                <a:ext cx="167520" cy="312253"/>
              </a:xfrm>
              <a:custGeom>
                <a:avLst/>
                <a:gdLst>
                  <a:gd name="T0" fmla="*/ 428 w 6539"/>
                  <a:gd name="T1" fmla="*/ 12187 h 12188"/>
                  <a:gd name="T2" fmla="*/ 201 w 6539"/>
                  <a:gd name="T3" fmla="*/ 11641 h 12188"/>
                  <a:gd name="T4" fmla="*/ 5735 w 6539"/>
                  <a:gd name="T5" fmla="*/ 6108 h 12188"/>
                  <a:gd name="T6" fmla="*/ 201 w 6539"/>
                  <a:gd name="T7" fmla="*/ 574 h 12188"/>
                  <a:gd name="T8" fmla="*/ 205 w 6539"/>
                  <a:gd name="T9" fmla="*/ 126 h 12188"/>
                  <a:gd name="T10" fmla="*/ 654 w 6539"/>
                  <a:gd name="T11" fmla="*/ 122 h 12188"/>
                  <a:gd name="T12" fmla="*/ 6414 w 6539"/>
                  <a:gd name="T13" fmla="*/ 5882 h 12188"/>
                  <a:gd name="T14" fmla="*/ 6414 w 6539"/>
                  <a:gd name="T15" fmla="*/ 6334 h 12188"/>
                  <a:gd name="T16" fmla="*/ 654 w 6539"/>
                  <a:gd name="T17" fmla="*/ 12094 h 12188"/>
                  <a:gd name="T18" fmla="*/ 427 w 6539"/>
                  <a:gd name="T19" fmla="*/ 12188 h 12188"/>
                  <a:gd name="T20" fmla="*/ 428 w 6539"/>
                  <a:gd name="T21" fmla="*/ 12187 h 12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9" h="12188">
                    <a:moveTo>
                      <a:pt x="428" y="12187"/>
                    </a:moveTo>
                    <a:cubicBezTo>
                      <a:pt x="143" y="12187"/>
                      <a:pt x="0" y="11843"/>
                      <a:pt x="201" y="11641"/>
                    </a:cubicBezTo>
                    <a:lnTo>
                      <a:pt x="5735" y="6108"/>
                    </a:lnTo>
                    <a:lnTo>
                      <a:pt x="201" y="574"/>
                    </a:lnTo>
                    <a:cubicBezTo>
                      <a:pt x="80" y="449"/>
                      <a:pt x="82" y="249"/>
                      <a:pt x="205" y="126"/>
                    </a:cubicBezTo>
                    <a:cubicBezTo>
                      <a:pt x="329" y="2"/>
                      <a:pt x="528" y="0"/>
                      <a:pt x="654" y="122"/>
                    </a:cubicBezTo>
                    <a:lnTo>
                      <a:pt x="6414" y="5882"/>
                    </a:lnTo>
                    <a:cubicBezTo>
                      <a:pt x="6539" y="6007"/>
                      <a:pt x="6539" y="6209"/>
                      <a:pt x="6414" y="6334"/>
                    </a:cubicBezTo>
                    <a:lnTo>
                      <a:pt x="654" y="12094"/>
                    </a:lnTo>
                    <a:cubicBezTo>
                      <a:pt x="594" y="12154"/>
                      <a:pt x="512" y="12188"/>
                      <a:pt x="427" y="12188"/>
                    </a:cubicBezTo>
                    <a:lnTo>
                      <a:pt x="428" y="12187"/>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grpSp>
        <p:grpSp>
          <p:nvGrpSpPr>
            <p:cNvPr id="63" name="组合 62"/>
            <p:cNvGrpSpPr/>
            <p:nvPr/>
          </p:nvGrpSpPr>
          <p:grpSpPr>
            <a:xfrm>
              <a:off x="4165209" y="1495659"/>
              <a:ext cx="2936707" cy="1254951"/>
              <a:chOff x="4165209" y="1495659"/>
              <a:chExt cx="2936707" cy="1254951"/>
            </a:xfrm>
          </p:grpSpPr>
          <p:sp>
            <p:nvSpPr>
              <p:cNvPr id="64" name="2"/>
              <p:cNvSpPr/>
              <p:nvPr>
                <p:custDataLst>
                  <p:tags r:id="rId5"/>
                </p:custDataLst>
              </p:nvPr>
            </p:nvSpPr>
            <p:spPr>
              <a:xfrm flipH="1">
                <a:off x="4165209" y="2206647"/>
                <a:ext cx="167520" cy="312253"/>
              </a:xfrm>
              <a:custGeom>
                <a:avLst/>
                <a:gdLst>
                  <a:gd name="T0" fmla="*/ 428 w 6539"/>
                  <a:gd name="T1" fmla="*/ 12187 h 12188"/>
                  <a:gd name="T2" fmla="*/ 201 w 6539"/>
                  <a:gd name="T3" fmla="*/ 11641 h 12188"/>
                  <a:gd name="T4" fmla="*/ 5735 w 6539"/>
                  <a:gd name="T5" fmla="*/ 6108 h 12188"/>
                  <a:gd name="T6" fmla="*/ 201 w 6539"/>
                  <a:gd name="T7" fmla="*/ 574 h 12188"/>
                  <a:gd name="T8" fmla="*/ 205 w 6539"/>
                  <a:gd name="T9" fmla="*/ 126 h 12188"/>
                  <a:gd name="T10" fmla="*/ 654 w 6539"/>
                  <a:gd name="T11" fmla="*/ 122 h 12188"/>
                  <a:gd name="T12" fmla="*/ 6414 w 6539"/>
                  <a:gd name="T13" fmla="*/ 5882 h 12188"/>
                  <a:gd name="T14" fmla="*/ 6414 w 6539"/>
                  <a:gd name="T15" fmla="*/ 6334 h 12188"/>
                  <a:gd name="T16" fmla="*/ 654 w 6539"/>
                  <a:gd name="T17" fmla="*/ 12094 h 12188"/>
                  <a:gd name="T18" fmla="*/ 427 w 6539"/>
                  <a:gd name="T19" fmla="*/ 12188 h 12188"/>
                  <a:gd name="T20" fmla="*/ 428 w 6539"/>
                  <a:gd name="T21" fmla="*/ 12187 h 12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9" h="12188">
                    <a:moveTo>
                      <a:pt x="428" y="12187"/>
                    </a:moveTo>
                    <a:cubicBezTo>
                      <a:pt x="143" y="12187"/>
                      <a:pt x="0" y="11843"/>
                      <a:pt x="201" y="11641"/>
                    </a:cubicBezTo>
                    <a:lnTo>
                      <a:pt x="5735" y="6108"/>
                    </a:lnTo>
                    <a:lnTo>
                      <a:pt x="201" y="574"/>
                    </a:lnTo>
                    <a:cubicBezTo>
                      <a:pt x="80" y="449"/>
                      <a:pt x="82" y="249"/>
                      <a:pt x="205" y="126"/>
                    </a:cubicBezTo>
                    <a:cubicBezTo>
                      <a:pt x="329" y="2"/>
                      <a:pt x="528" y="0"/>
                      <a:pt x="654" y="122"/>
                    </a:cubicBezTo>
                    <a:lnTo>
                      <a:pt x="6414" y="5882"/>
                    </a:lnTo>
                    <a:cubicBezTo>
                      <a:pt x="6539" y="6007"/>
                      <a:pt x="6539" y="6209"/>
                      <a:pt x="6414" y="6334"/>
                    </a:cubicBezTo>
                    <a:lnTo>
                      <a:pt x="654" y="12094"/>
                    </a:lnTo>
                    <a:cubicBezTo>
                      <a:pt x="594" y="12154"/>
                      <a:pt x="512" y="12188"/>
                      <a:pt x="427" y="12188"/>
                    </a:cubicBezTo>
                    <a:lnTo>
                      <a:pt x="428" y="12187"/>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sp>
            <p:nvSpPr>
              <p:cNvPr id="65" name="Title-2"/>
              <p:cNvSpPr txBox="1"/>
              <p:nvPr>
                <p:custDataLst>
                  <p:tags r:id="rId6"/>
                </p:custDataLst>
              </p:nvPr>
            </p:nvSpPr>
            <p:spPr>
              <a:xfrm>
                <a:off x="5077379" y="1827280"/>
                <a:ext cx="2024537" cy="923330"/>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对给定仓库相关仓库的</a:t>
                </a:r>
                <a:r>
                  <a:rPr kumimoji="0" lang="en-US" altLang="zh-CN" b="1" i="0" u="none" strike="noStrike" kern="1200" cap="none" spc="0" normalizeH="0" baseline="0" noProof="0" dirty="0" err="1">
                    <a:ln>
                      <a:noFill/>
                    </a:ln>
                    <a:effectLst/>
                    <a:uLnTx/>
                    <a:uFillTx/>
                    <a:latin typeface="Arial" panose="020B0604020202020204" pitchFamily="34" charset="0"/>
                    <a:ea typeface="微软雅黑" panose="020B0503020204020204" pitchFamily="34" charset="-122"/>
                  </a:rPr>
                  <a:t>Openrank</a:t>
                </a:r>
                <a:r>
                  <a:rPr kumimoji="0" lang="zh-CN" altLang="en-US"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排名统计</a:t>
                </a:r>
                <a:endParaRPr kumimoji="0" lang="en-US" altLang="zh-CN"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sp>
            <p:nvSpPr>
              <p:cNvPr id="67" name="2"/>
              <p:cNvSpPr/>
              <p:nvPr>
                <p:custDataLst>
                  <p:tags r:id="rId7"/>
                </p:custDataLst>
              </p:nvPr>
            </p:nvSpPr>
            <p:spPr bwMode="auto">
              <a:xfrm>
                <a:off x="5917294" y="1495659"/>
                <a:ext cx="344711" cy="274492"/>
              </a:xfrm>
              <a:custGeom>
                <a:avLst/>
                <a:gdLst>
                  <a:gd name="connsiteX0" fmla="*/ 515342 w 514350"/>
                  <a:gd name="connsiteY0" fmla="*/ 621 h 409575"/>
                  <a:gd name="connsiteX1" fmla="*/ 515342 w 514350"/>
                  <a:gd name="connsiteY1" fmla="*/ 353046 h 409575"/>
                  <a:gd name="connsiteX2" fmla="*/ 192159 w 514350"/>
                  <a:gd name="connsiteY2" fmla="*/ 353046 h 409575"/>
                  <a:gd name="connsiteX3" fmla="*/ 115387 w 514350"/>
                  <a:gd name="connsiteY3" fmla="*/ 410196 h 409575"/>
                  <a:gd name="connsiteX4" fmla="*/ 115387 w 514350"/>
                  <a:gd name="connsiteY4" fmla="*/ 353046 h 409575"/>
                  <a:gd name="connsiteX5" fmla="*/ 992 w 514350"/>
                  <a:gd name="connsiteY5" fmla="*/ 353046 h 409575"/>
                  <a:gd name="connsiteX6" fmla="*/ 992 w 514350"/>
                  <a:gd name="connsiteY6" fmla="*/ 621 h 409575"/>
                  <a:gd name="connsiteX7" fmla="*/ 515342 w 514350"/>
                  <a:gd name="connsiteY7" fmla="*/ 621 h 409575"/>
                  <a:gd name="connsiteX8" fmla="*/ 124817 w 514350"/>
                  <a:gd name="connsiteY8" fmla="*/ 143496 h 409575"/>
                  <a:gd name="connsiteX9" fmla="*/ 91480 w 514350"/>
                  <a:gd name="connsiteY9" fmla="*/ 176834 h 409575"/>
                  <a:gd name="connsiteX10" fmla="*/ 124817 w 514350"/>
                  <a:gd name="connsiteY10" fmla="*/ 210171 h 409575"/>
                  <a:gd name="connsiteX11" fmla="*/ 158155 w 514350"/>
                  <a:gd name="connsiteY11" fmla="*/ 176834 h 409575"/>
                  <a:gd name="connsiteX12" fmla="*/ 124817 w 514350"/>
                  <a:gd name="connsiteY12" fmla="*/ 143496 h 409575"/>
                  <a:gd name="connsiteX13" fmla="*/ 258167 w 514350"/>
                  <a:gd name="connsiteY13" fmla="*/ 143496 h 409575"/>
                  <a:gd name="connsiteX14" fmla="*/ 224830 w 514350"/>
                  <a:gd name="connsiteY14" fmla="*/ 176834 h 409575"/>
                  <a:gd name="connsiteX15" fmla="*/ 258167 w 514350"/>
                  <a:gd name="connsiteY15" fmla="*/ 210171 h 409575"/>
                  <a:gd name="connsiteX16" fmla="*/ 291505 w 514350"/>
                  <a:gd name="connsiteY16" fmla="*/ 176834 h 409575"/>
                  <a:gd name="connsiteX17" fmla="*/ 258167 w 514350"/>
                  <a:gd name="connsiteY17" fmla="*/ 143496 h 409575"/>
                  <a:gd name="connsiteX18" fmla="*/ 391517 w 514350"/>
                  <a:gd name="connsiteY18" fmla="*/ 143496 h 409575"/>
                  <a:gd name="connsiteX19" fmla="*/ 358180 w 514350"/>
                  <a:gd name="connsiteY19" fmla="*/ 176834 h 409575"/>
                  <a:gd name="connsiteX20" fmla="*/ 391517 w 514350"/>
                  <a:gd name="connsiteY20" fmla="*/ 210171 h 409575"/>
                  <a:gd name="connsiteX21" fmla="*/ 424855 w 514350"/>
                  <a:gd name="connsiteY21" fmla="*/ 176834 h 409575"/>
                  <a:gd name="connsiteX22" fmla="*/ 391517 w 514350"/>
                  <a:gd name="connsiteY22"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409575">
                    <a:moveTo>
                      <a:pt x="515342" y="621"/>
                    </a:moveTo>
                    <a:lnTo>
                      <a:pt x="515342" y="353046"/>
                    </a:lnTo>
                    <a:lnTo>
                      <a:pt x="192159" y="353046"/>
                    </a:lnTo>
                    <a:lnTo>
                      <a:pt x="115387" y="410196"/>
                    </a:lnTo>
                    <a:lnTo>
                      <a:pt x="115387" y="353046"/>
                    </a:lnTo>
                    <a:lnTo>
                      <a:pt x="992" y="353046"/>
                    </a:lnTo>
                    <a:lnTo>
                      <a:pt x="992" y="621"/>
                    </a:lnTo>
                    <a:lnTo>
                      <a:pt x="515342"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accent1"/>
              </a:solidFill>
              <a:ln>
                <a:noFill/>
              </a:ln>
            </p:spPr>
            <p:txBody>
              <a:bodyPr/>
              <a:lstStyle/>
              <a:p>
                <a:endParaRPr lang="zh-CN" altLang="en-US"/>
              </a:p>
            </p:txBody>
          </p:sp>
        </p:grpSp>
      </p:grpSp>
      <p:pic>
        <p:nvPicPr>
          <p:cNvPr id="103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87048" y="3126658"/>
            <a:ext cx="5795793" cy="326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1256" y="3126659"/>
            <a:ext cx="5795792" cy="326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开源生态中的核心要素</a:t>
            </a:r>
            <a:endParaRPr lang="en-US" altLang="zh-CN" dirty="0"/>
          </a:p>
        </p:txBody>
      </p:sp>
      <p:grpSp>
        <p:nvGrpSpPr>
          <p:cNvPr id="61" name="组合 60"/>
          <p:cNvGrpSpPr>
            <a:grpSpLocks noChangeAspect="1"/>
          </p:cNvGrpSpPr>
          <p:nvPr>
            <p:custDataLst>
              <p:tags r:id="rId1"/>
            </p:custDataLst>
          </p:nvPr>
        </p:nvGrpSpPr>
        <p:grpSpPr>
          <a:xfrm>
            <a:off x="3030366" y="1641454"/>
            <a:ext cx="5809629" cy="1328779"/>
            <a:chOff x="1292287" y="1495659"/>
            <a:chExt cx="5809629" cy="1328779"/>
          </a:xfrm>
        </p:grpSpPr>
        <p:grpSp>
          <p:nvGrpSpPr>
            <p:cNvPr id="62" name="组合 61"/>
            <p:cNvGrpSpPr/>
            <p:nvPr/>
          </p:nvGrpSpPr>
          <p:grpSpPr>
            <a:xfrm>
              <a:off x="1292287" y="1503639"/>
              <a:ext cx="2956682" cy="1320799"/>
              <a:chOff x="1292287" y="1503639"/>
              <a:chExt cx="2956682" cy="1320799"/>
            </a:xfrm>
          </p:grpSpPr>
          <p:sp>
            <p:nvSpPr>
              <p:cNvPr id="68" name="Title-1"/>
              <p:cNvSpPr txBox="1"/>
              <p:nvPr>
                <p:custDataLst>
                  <p:tags r:id="rId2"/>
                </p:custDataLst>
              </p:nvPr>
            </p:nvSpPr>
            <p:spPr>
              <a:xfrm>
                <a:off x="1292287" y="1901108"/>
                <a:ext cx="2036827" cy="923330"/>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基于活跃度及</a:t>
                </a:r>
                <a:r>
                  <a:rPr kumimoji="0" lang="en-US" altLang="zh-CN" b="1" i="0" u="none" strike="noStrike" kern="1200" cap="none" spc="0" normalizeH="0" baseline="0" noProof="0" dirty="0" err="1">
                    <a:ln>
                      <a:noFill/>
                    </a:ln>
                    <a:effectLst/>
                    <a:uLnTx/>
                    <a:uFillTx/>
                    <a:latin typeface="Arial" panose="020B0604020202020204" pitchFamily="34" charset="0"/>
                    <a:ea typeface="微软雅黑" panose="020B0503020204020204" pitchFamily="34" charset="-122"/>
                  </a:rPr>
                  <a:t>Openrank</a:t>
                </a:r>
                <a:r>
                  <a:rPr kumimoji="0" lang="zh-CN" altLang="en-US"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数据的活跃指数分析</a:t>
                </a:r>
                <a:endParaRPr kumimoji="0" lang="en-US" altLang="zh-CN"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sp>
            <p:nvSpPr>
              <p:cNvPr id="70" name="1"/>
              <p:cNvSpPr/>
              <p:nvPr>
                <p:custDataLst>
                  <p:tags r:id="rId3"/>
                </p:custDataLst>
              </p:nvPr>
            </p:nvSpPr>
            <p:spPr bwMode="auto">
              <a:xfrm>
                <a:off x="2138346" y="1503639"/>
                <a:ext cx="344711" cy="258533"/>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607 w 533400"/>
                  <a:gd name="connsiteY5" fmla="*/ 172071 h 400050"/>
                  <a:gd name="connsiteX6" fmla="*/ 247401 w 533400"/>
                  <a:gd name="connsiteY6" fmla="*/ 341616 h 400050"/>
                  <a:gd name="connsiteX7" fmla="*/ 139768 w 533400"/>
                  <a:gd name="connsiteY7" fmla="*/ 235317 h 400050"/>
                  <a:gd name="connsiteX8" fmla="*/ 19658 w 533400"/>
                  <a:gd name="connsiteY8" fmla="*/ 381621 h 400050"/>
                  <a:gd name="connsiteX9" fmla="*/ 514958 w 533400"/>
                  <a:gd name="connsiteY9" fmla="*/ 381621 h 400050"/>
                  <a:gd name="connsiteX10" fmla="*/ 375607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607" y="172071"/>
                    </a:moveTo>
                    <a:lnTo>
                      <a:pt x="247401" y="341616"/>
                    </a:lnTo>
                    <a:lnTo>
                      <a:pt x="139768" y="235317"/>
                    </a:lnTo>
                    <a:lnTo>
                      <a:pt x="19658" y="381621"/>
                    </a:lnTo>
                    <a:lnTo>
                      <a:pt x="514958" y="381621"/>
                    </a:lnTo>
                    <a:lnTo>
                      <a:pt x="375607" y="172071"/>
                    </a:ln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accent1"/>
              </a:solidFill>
              <a:ln>
                <a:noFill/>
              </a:ln>
            </p:spPr>
            <p:txBody>
              <a:bodyPr/>
              <a:lstStyle/>
              <a:p>
                <a:endParaRPr lang="zh-CN" altLang="en-US"/>
              </a:p>
            </p:txBody>
          </p:sp>
          <p:sp>
            <p:nvSpPr>
              <p:cNvPr id="71" name="1"/>
              <p:cNvSpPr/>
              <p:nvPr>
                <p:custDataLst>
                  <p:tags r:id="rId4"/>
                </p:custDataLst>
              </p:nvPr>
            </p:nvSpPr>
            <p:spPr>
              <a:xfrm>
                <a:off x="4081449" y="1770151"/>
                <a:ext cx="167520" cy="312253"/>
              </a:xfrm>
              <a:custGeom>
                <a:avLst/>
                <a:gdLst>
                  <a:gd name="T0" fmla="*/ 428 w 6539"/>
                  <a:gd name="T1" fmla="*/ 12187 h 12188"/>
                  <a:gd name="T2" fmla="*/ 201 w 6539"/>
                  <a:gd name="T3" fmla="*/ 11641 h 12188"/>
                  <a:gd name="T4" fmla="*/ 5735 w 6539"/>
                  <a:gd name="T5" fmla="*/ 6108 h 12188"/>
                  <a:gd name="T6" fmla="*/ 201 w 6539"/>
                  <a:gd name="T7" fmla="*/ 574 h 12188"/>
                  <a:gd name="T8" fmla="*/ 205 w 6539"/>
                  <a:gd name="T9" fmla="*/ 126 h 12188"/>
                  <a:gd name="T10" fmla="*/ 654 w 6539"/>
                  <a:gd name="T11" fmla="*/ 122 h 12188"/>
                  <a:gd name="T12" fmla="*/ 6414 w 6539"/>
                  <a:gd name="T13" fmla="*/ 5882 h 12188"/>
                  <a:gd name="T14" fmla="*/ 6414 w 6539"/>
                  <a:gd name="T15" fmla="*/ 6334 h 12188"/>
                  <a:gd name="T16" fmla="*/ 654 w 6539"/>
                  <a:gd name="T17" fmla="*/ 12094 h 12188"/>
                  <a:gd name="T18" fmla="*/ 427 w 6539"/>
                  <a:gd name="T19" fmla="*/ 12188 h 12188"/>
                  <a:gd name="T20" fmla="*/ 428 w 6539"/>
                  <a:gd name="T21" fmla="*/ 12187 h 12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9" h="12188">
                    <a:moveTo>
                      <a:pt x="428" y="12187"/>
                    </a:moveTo>
                    <a:cubicBezTo>
                      <a:pt x="143" y="12187"/>
                      <a:pt x="0" y="11843"/>
                      <a:pt x="201" y="11641"/>
                    </a:cubicBezTo>
                    <a:lnTo>
                      <a:pt x="5735" y="6108"/>
                    </a:lnTo>
                    <a:lnTo>
                      <a:pt x="201" y="574"/>
                    </a:lnTo>
                    <a:cubicBezTo>
                      <a:pt x="80" y="449"/>
                      <a:pt x="82" y="249"/>
                      <a:pt x="205" y="126"/>
                    </a:cubicBezTo>
                    <a:cubicBezTo>
                      <a:pt x="329" y="2"/>
                      <a:pt x="528" y="0"/>
                      <a:pt x="654" y="122"/>
                    </a:cubicBezTo>
                    <a:lnTo>
                      <a:pt x="6414" y="5882"/>
                    </a:lnTo>
                    <a:cubicBezTo>
                      <a:pt x="6539" y="6007"/>
                      <a:pt x="6539" y="6209"/>
                      <a:pt x="6414" y="6334"/>
                    </a:cubicBezTo>
                    <a:lnTo>
                      <a:pt x="654" y="12094"/>
                    </a:lnTo>
                    <a:cubicBezTo>
                      <a:pt x="594" y="12154"/>
                      <a:pt x="512" y="12188"/>
                      <a:pt x="427" y="12188"/>
                    </a:cubicBezTo>
                    <a:lnTo>
                      <a:pt x="428" y="12187"/>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grpSp>
        <p:grpSp>
          <p:nvGrpSpPr>
            <p:cNvPr id="63" name="组合 62"/>
            <p:cNvGrpSpPr/>
            <p:nvPr/>
          </p:nvGrpSpPr>
          <p:grpSpPr>
            <a:xfrm>
              <a:off x="4165209" y="1495659"/>
              <a:ext cx="2936707" cy="1254950"/>
              <a:chOff x="4165209" y="1495659"/>
              <a:chExt cx="2936707" cy="1254950"/>
            </a:xfrm>
          </p:grpSpPr>
          <p:sp>
            <p:nvSpPr>
              <p:cNvPr id="64" name="2"/>
              <p:cNvSpPr/>
              <p:nvPr>
                <p:custDataLst>
                  <p:tags r:id="rId5"/>
                </p:custDataLst>
              </p:nvPr>
            </p:nvSpPr>
            <p:spPr>
              <a:xfrm flipH="1">
                <a:off x="4165209" y="2206647"/>
                <a:ext cx="167520" cy="312253"/>
              </a:xfrm>
              <a:custGeom>
                <a:avLst/>
                <a:gdLst>
                  <a:gd name="T0" fmla="*/ 428 w 6539"/>
                  <a:gd name="T1" fmla="*/ 12187 h 12188"/>
                  <a:gd name="T2" fmla="*/ 201 w 6539"/>
                  <a:gd name="T3" fmla="*/ 11641 h 12188"/>
                  <a:gd name="T4" fmla="*/ 5735 w 6539"/>
                  <a:gd name="T5" fmla="*/ 6108 h 12188"/>
                  <a:gd name="T6" fmla="*/ 201 w 6539"/>
                  <a:gd name="T7" fmla="*/ 574 h 12188"/>
                  <a:gd name="T8" fmla="*/ 205 w 6539"/>
                  <a:gd name="T9" fmla="*/ 126 h 12188"/>
                  <a:gd name="T10" fmla="*/ 654 w 6539"/>
                  <a:gd name="T11" fmla="*/ 122 h 12188"/>
                  <a:gd name="T12" fmla="*/ 6414 w 6539"/>
                  <a:gd name="T13" fmla="*/ 5882 h 12188"/>
                  <a:gd name="T14" fmla="*/ 6414 w 6539"/>
                  <a:gd name="T15" fmla="*/ 6334 h 12188"/>
                  <a:gd name="T16" fmla="*/ 654 w 6539"/>
                  <a:gd name="T17" fmla="*/ 12094 h 12188"/>
                  <a:gd name="T18" fmla="*/ 427 w 6539"/>
                  <a:gd name="T19" fmla="*/ 12188 h 12188"/>
                  <a:gd name="T20" fmla="*/ 428 w 6539"/>
                  <a:gd name="T21" fmla="*/ 12187 h 12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9" h="12188">
                    <a:moveTo>
                      <a:pt x="428" y="12187"/>
                    </a:moveTo>
                    <a:cubicBezTo>
                      <a:pt x="143" y="12187"/>
                      <a:pt x="0" y="11843"/>
                      <a:pt x="201" y="11641"/>
                    </a:cubicBezTo>
                    <a:lnTo>
                      <a:pt x="5735" y="6108"/>
                    </a:lnTo>
                    <a:lnTo>
                      <a:pt x="201" y="574"/>
                    </a:lnTo>
                    <a:cubicBezTo>
                      <a:pt x="80" y="449"/>
                      <a:pt x="82" y="249"/>
                      <a:pt x="205" y="126"/>
                    </a:cubicBezTo>
                    <a:cubicBezTo>
                      <a:pt x="329" y="2"/>
                      <a:pt x="528" y="0"/>
                      <a:pt x="654" y="122"/>
                    </a:cubicBezTo>
                    <a:lnTo>
                      <a:pt x="6414" y="5882"/>
                    </a:lnTo>
                    <a:cubicBezTo>
                      <a:pt x="6539" y="6007"/>
                      <a:pt x="6539" y="6209"/>
                      <a:pt x="6414" y="6334"/>
                    </a:cubicBezTo>
                    <a:lnTo>
                      <a:pt x="654" y="12094"/>
                    </a:lnTo>
                    <a:cubicBezTo>
                      <a:pt x="594" y="12154"/>
                      <a:pt x="512" y="12188"/>
                      <a:pt x="427" y="12188"/>
                    </a:cubicBezTo>
                    <a:lnTo>
                      <a:pt x="428" y="12187"/>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sp>
            <p:nvSpPr>
              <p:cNvPr id="65" name="Title-2"/>
              <p:cNvSpPr txBox="1"/>
              <p:nvPr>
                <p:custDataLst>
                  <p:tags r:id="rId6"/>
                </p:custDataLst>
              </p:nvPr>
            </p:nvSpPr>
            <p:spPr>
              <a:xfrm>
                <a:off x="5077379" y="1827279"/>
                <a:ext cx="2024537" cy="923330"/>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b="1" dirty="0">
                    <a:latin typeface="Arial" panose="020B0604020202020204" pitchFamily="34" charset="0"/>
                    <a:ea typeface="微软雅黑" panose="020B0503020204020204" pitchFamily="34" charset="-122"/>
                  </a:rPr>
                  <a:t>基于共同作者数量和共同标签的相似度分析</a:t>
                </a:r>
                <a:endParaRPr kumimoji="0" lang="en-US" altLang="zh-CN"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sp>
            <p:nvSpPr>
              <p:cNvPr id="67" name="2"/>
              <p:cNvSpPr/>
              <p:nvPr>
                <p:custDataLst>
                  <p:tags r:id="rId7"/>
                </p:custDataLst>
              </p:nvPr>
            </p:nvSpPr>
            <p:spPr bwMode="auto">
              <a:xfrm>
                <a:off x="5917294" y="1495659"/>
                <a:ext cx="344711" cy="274492"/>
              </a:xfrm>
              <a:custGeom>
                <a:avLst/>
                <a:gdLst>
                  <a:gd name="connsiteX0" fmla="*/ 515342 w 514350"/>
                  <a:gd name="connsiteY0" fmla="*/ 621 h 409575"/>
                  <a:gd name="connsiteX1" fmla="*/ 515342 w 514350"/>
                  <a:gd name="connsiteY1" fmla="*/ 353046 h 409575"/>
                  <a:gd name="connsiteX2" fmla="*/ 192159 w 514350"/>
                  <a:gd name="connsiteY2" fmla="*/ 353046 h 409575"/>
                  <a:gd name="connsiteX3" fmla="*/ 115387 w 514350"/>
                  <a:gd name="connsiteY3" fmla="*/ 410196 h 409575"/>
                  <a:gd name="connsiteX4" fmla="*/ 115387 w 514350"/>
                  <a:gd name="connsiteY4" fmla="*/ 353046 h 409575"/>
                  <a:gd name="connsiteX5" fmla="*/ 992 w 514350"/>
                  <a:gd name="connsiteY5" fmla="*/ 353046 h 409575"/>
                  <a:gd name="connsiteX6" fmla="*/ 992 w 514350"/>
                  <a:gd name="connsiteY6" fmla="*/ 621 h 409575"/>
                  <a:gd name="connsiteX7" fmla="*/ 515342 w 514350"/>
                  <a:gd name="connsiteY7" fmla="*/ 621 h 409575"/>
                  <a:gd name="connsiteX8" fmla="*/ 124817 w 514350"/>
                  <a:gd name="connsiteY8" fmla="*/ 143496 h 409575"/>
                  <a:gd name="connsiteX9" fmla="*/ 91480 w 514350"/>
                  <a:gd name="connsiteY9" fmla="*/ 176834 h 409575"/>
                  <a:gd name="connsiteX10" fmla="*/ 124817 w 514350"/>
                  <a:gd name="connsiteY10" fmla="*/ 210171 h 409575"/>
                  <a:gd name="connsiteX11" fmla="*/ 158155 w 514350"/>
                  <a:gd name="connsiteY11" fmla="*/ 176834 h 409575"/>
                  <a:gd name="connsiteX12" fmla="*/ 124817 w 514350"/>
                  <a:gd name="connsiteY12" fmla="*/ 143496 h 409575"/>
                  <a:gd name="connsiteX13" fmla="*/ 258167 w 514350"/>
                  <a:gd name="connsiteY13" fmla="*/ 143496 h 409575"/>
                  <a:gd name="connsiteX14" fmla="*/ 224830 w 514350"/>
                  <a:gd name="connsiteY14" fmla="*/ 176834 h 409575"/>
                  <a:gd name="connsiteX15" fmla="*/ 258167 w 514350"/>
                  <a:gd name="connsiteY15" fmla="*/ 210171 h 409575"/>
                  <a:gd name="connsiteX16" fmla="*/ 291505 w 514350"/>
                  <a:gd name="connsiteY16" fmla="*/ 176834 h 409575"/>
                  <a:gd name="connsiteX17" fmla="*/ 258167 w 514350"/>
                  <a:gd name="connsiteY17" fmla="*/ 143496 h 409575"/>
                  <a:gd name="connsiteX18" fmla="*/ 391517 w 514350"/>
                  <a:gd name="connsiteY18" fmla="*/ 143496 h 409575"/>
                  <a:gd name="connsiteX19" fmla="*/ 358180 w 514350"/>
                  <a:gd name="connsiteY19" fmla="*/ 176834 h 409575"/>
                  <a:gd name="connsiteX20" fmla="*/ 391517 w 514350"/>
                  <a:gd name="connsiteY20" fmla="*/ 210171 h 409575"/>
                  <a:gd name="connsiteX21" fmla="*/ 424855 w 514350"/>
                  <a:gd name="connsiteY21" fmla="*/ 176834 h 409575"/>
                  <a:gd name="connsiteX22" fmla="*/ 391517 w 514350"/>
                  <a:gd name="connsiteY22"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409575">
                    <a:moveTo>
                      <a:pt x="515342" y="621"/>
                    </a:moveTo>
                    <a:lnTo>
                      <a:pt x="515342" y="353046"/>
                    </a:lnTo>
                    <a:lnTo>
                      <a:pt x="192159" y="353046"/>
                    </a:lnTo>
                    <a:lnTo>
                      <a:pt x="115387" y="410196"/>
                    </a:lnTo>
                    <a:lnTo>
                      <a:pt x="115387" y="353046"/>
                    </a:lnTo>
                    <a:lnTo>
                      <a:pt x="992" y="353046"/>
                    </a:lnTo>
                    <a:lnTo>
                      <a:pt x="992" y="621"/>
                    </a:lnTo>
                    <a:lnTo>
                      <a:pt x="515342"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accent1"/>
              </a:solidFill>
              <a:ln>
                <a:noFill/>
              </a:ln>
            </p:spPr>
            <p:txBody>
              <a:bodyPr/>
              <a:lstStyle/>
              <a:p>
                <a:endParaRPr lang="zh-CN" altLang="en-US"/>
              </a:p>
            </p:txBody>
          </p:sp>
        </p:grpSp>
      </p:grpSp>
      <p:pic>
        <p:nvPicPr>
          <p:cNvPr id="102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70808" y="3292783"/>
            <a:ext cx="5073789" cy="286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6379" y="3282750"/>
            <a:ext cx="5024429" cy="287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开源生态中的核心要素</a:t>
            </a:r>
            <a:endParaRPr lang="en-US" altLang="zh-CN"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0356" y="1194617"/>
            <a:ext cx="9710994" cy="485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标题 1"/>
          <p:cNvSpPr txBox="1"/>
          <p:nvPr/>
        </p:nvSpPr>
        <p:spPr>
          <a:xfrm>
            <a:off x="5147698" y="6241023"/>
            <a:ext cx="2934929" cy="355189"/>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zh-CN" altLang="en-US" dirty="0"/>
              <a:t>活跃度得分统计图</a:t>
            </a:r>
            <a:endParaRPr lang="en-US" altLang="zh-CN"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OP_SCP_SHAPE_TYPE" val="Title"/>
  <p:tag name="OP_SCP_ITEM_INDEX" val="1"/>
  <p:tag name="OP_SCP_DEFAULT_TEXT" val="添加标题"/>
</p:tagLst>
</file>

<file path=ppt/tags/tag101.xml><?xml version="1.0" encoding="utf-8"?>
<p:tagLst xmlns:p="http://schemas.openxmlformats.org/presentationml/2006/main">
  <p:tag name="OP_SCP_SHAPE_TYPE" val="Body"/>
  <p:tag name="OP_SCP_ITEM_INDEX" val="1"/>
  <p:tag name="OP_SCP_DEFAULT_TEXT" val="单击此处添加文本，单击此处添加文本。"/>
</p:tagLst>
</file>

<file path=ppt/tags/tag102.xml><?xml version="1.0" encoding="utf-8"?>
<p:tagLst xmlns:p="http://schemas.openxmlformats.org/presentationml/2006/main">
  <p:tag name="OP_SCP_ITEM_INDEX" val="3"/>
</p:tagLst>
</file>

<file path=ppt/tags/tag103.xml><?xml version="1.0" encoding="utf-8"?>
<p:tagLst xmlns:p="http://schemas.openxmlformats.org/presentationml/2006/main">
  <p:tag name="OP_SCP_SHAPE_TYPE" val="Index"/>
  <p:tag name="OP_SCP_ITEM_INDEX" val="3"/>
  <p:tag name="OP_SCP_DEFAULT_TEXT" val="03"/>
</p:tagLst>
</file>

<file path=ppt/tags/tag104.xml><?xml version="1.0" encoding="utf-8"?>
<p:tagLst xmlns:p="http://schemas.openxmlformats.org/presentationml/2006/main">
  <p:tag name="OP_SCP_SHAPE_TYPE" val="Title"/>
  <p:tag name="OP_SCP_ITEM_INDEX" val="3"/>
  <p:tag name="OP_SCP_DEFAULT_TEXT" val="添加标题"/>
</p:tagLst>
</file>

<file path=ppt/tags/tag105.xml><?xml version="1.0" encoding="utf-8"?>
<p:tagLst xmlns:p="http://schemas.openxmlformats.org/presentationml/2006/main">
  <p:tag name="OP_SCP_SHAPE_TYPE" val="Body"/>
  <p:tag name="OP_SCP_ITEM_INDEX" val="3"/>
  <p:tag name="OP_SCP_DEFAULT_TEXT" val="单击此处添加文本，单击此处添加文本。"/>
</p:tagLst>
</file>

<file path=ppt/tags/tag106.xml><?xml version="1.0" encoding="utf-8"?>
<p:tagLst xmlns:p="http://schemas.openxmlformats.org/presentationml/2006/main">
  <p:tag name="OP_SCP_ITEM_INDEX" val="2"/>
</p:tagLst>
</file>

<file path=ppt/tags/tag107.xml><?xml version="1.0" encoding="utf-8"?>
<p:tagLst xmlns:p="http://schemas.openxmlformats.org/presentationml/2006/main">
  <p:tag name="OP_SCP_SHAPE_TYPE" val="Index"/>
  <p:tag name="OP_SCP_ITEM_INDEX" val="2"/>
  <p:tag name="OP_SCP_DEFAULT_TEXT" val="02"/>
</p:tagLst>
</file>

<file path=ppt/tags/tag108.xml><?xml version="1.0" encoding="utf-8"?>
<p:tagLst xmlns:p="http://schemas.openxmlformats.org/presentationml/2006/main">
  <p:tag name="OP_SCP_SHAPE_TYPE" val="Body"/>
  <p:tag name="OP_SCP_ITEM_INDEX" val="2"/>
  <p:tag name="OP_SCP_DEFAULT_TEXT" val="单击此处添加文本，单击此处添加文本。"/>
</p:tagLst>
</file>

<file path=ppt/tags/tag109.xml><?xml version="1.0" encoding="utf-8"?>
<p:tagLst xmlns:p="http://schemas.openxmlformats.org/presentationml/2006/main">
  <p:tag name="OP_SCP_SHAPE_TYPE" val="Title"/>
  <p:tag name="OP_SCP_ITEM_INDEX" val="2"/>
  <p:tag name="OP_SCP_DEFAULT_TEXT" val="添加标题"/>
</p:tagLst>
</file>

<file path=ppt/tags/tag11.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131_3*a*1"/>
  <p:tag name="KSO_WM_TEMPLATE_CATEGORY" val="diagram"/>
  <p:tag name="KSO_WM_TEMPLATE_INDEX" val="20233131"/>
  <p:tag name="KSO_WM_UNIT_LAYERLEVEL" val="1"/>
  <p:tag name="KSO_WM_TAG_VERSION" val="3.0"/>
  <p:tag name="KSO_WM_BEAUTIFY_FLAG" val="#wm#"/>
  <p:tag name="KSO_WM_UNIT_TEXT_TYPE" val="1"/>
  <p:tag name="KSO_WM_UNIT_PRESET_TEXT" val="单击此处添加标题"/>
  <p:tag name="KSO_WM_UNIT_TEXT_FILL_FORE_SCHEMECOLOR_INDEX" val="13"/>
  <p:tag name="KSO_WM_UNIT_TEXT_FILL_TYPE" val="1"/>
  <p:tag name="KSO_WM_UNIT_USESOURCEFORMAT_APPLY"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131_1*l_h_i*1_1_1"/>
  <p:tag name="KSO_WM_TEMPLATE_CATEGORY" val="diagram"/>
  <p:tag name="KSO_WM_TEMPLATE_INDEX" val="20233131"/>
  <p:tag name="KSO_WM_UNIT_LAYERLEVEL" val="1_1_1"/>
  <p:tag name="KSO_WM_TAG_VERSION" val="3.0"/>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9.1000061035156,&quot;width&quot;:818.8099365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1"/>
</p:tagLst>
</file>

<file path=ppt/tags/tag112.xml><?xml version="1.0" encoding="utf-8"?>
<p:tagLst xmlns:p="http://schemas.openxmlformats.org/presentationml/2006/main">
  <p:tag name="KSO_WM_UNIT_LINE_FORE_SCHEMECOLOR_INDEX_BRIGHTNESS" val="0"/>
  <p:tag name="KSO_WM_UNIT_LINE_FILL_TYPE" val="2"/>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131_1*l_h_i*1_1_2"/>
  <p:tag name="KSO_WM_TEMPLATE_CATEGORY" val="diagram"/>
  <p:tag name="KSO_WM_TEMPLATE_INDEX" val="2023313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79.1000061035156,&quot;width&quot;:818.8099365234375}"/>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UNIT_USESOURCEFORMAT_APPLY" val="1"/>
</p:tagLst>
</file>

<file path=ppt/tags/tag1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131_1*l_h_a*1_1_1"/>
  <p:tag name="KSO_WM_TEMPLATE_CATEGORY" val="diagram"/>
  <p:tag name="KSO_WM_TEMPLATE_INDEX" val="2023313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9.1000061035156,&quot;width&quot;:818.8099365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TEXT_FILL_FORE_SCHEMECOLOR_INDEX" val="1"/>
  <p:tag name="KSO_WM_UNIT_TEXT_FILL_TYPE" val="1"/>
  <p:tag name="KSO_WM_UNIT_USESOURCEFORMAT_APPLY" val="1"/>
</p:tagLst>
</file>

<file path=ppt/tags/tag1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31_1*l_h_f*1_1_1"/>
  <p:tag name="KSO_WM_TEMPLATE_CATEGORY" val="diagram"/>
  <p:tag name="KSO_WM_TEMPLATE_INDEX" val="20233131"/>
  <p:tag name="KSO_WM_UNIT_LAYERLEVEL" val="1_1_1"/>
  <p:tag name="KSO_WM_TAG_VERSION" val="3.0"/>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9.1000061035156,&quot;width&quot;:818.8099365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输入(您的)智能图形项正文，文字是您思想的提炼，请尽量言简意赅的阐述观点。单击输入(您的)智能图形项正文，文字是您思想的提炼，请尽量言简意赅的阐述观点。"/>
  <p:tag name="KSO_WM_UNIT_TEXT_FILL_FORE_SCHEMECOLOR_INDEX" val="1"/>
  <p:tag name="KSO_WM_UNIT_TEXT_FILL_TYPE" val="1"/>
  <p:tag name="KSO_WM_UNIT_USESOURCEFORMAT_APPLY"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131_1*l_h_i*1_2_1"/>
  <p:tag name="KSO_WM_TEMPLATE_CATEGORY" val="diagram"/>
  <p:tag name="KSO_WM_TEMPLATE_INDEX" val="20233131"/>
  <p:tag name="KSO_WM_UNIT_LAYERLEVEL" val="1_1_1"/>
  <p:tag name="KSO_WM_TAG_VERSION" val="3.0"/>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9.1000061035156,&quot;width&quot;:818.8099365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1"/>
</p:tagLst>
</file>

<file path=ppt/tags/tag116.xml><?xml version="1.0" encoding="utf-8"?>
<p:tagLst xmlns:p="http://schemas.openxmlformats.org/presentationml/2006/main">
  <p:tag name="KSO_WM_UNIT_LINE_FORE_SCHEMECOLOR_INDEX_BRIGHTNESS" val="0"/>
  <p:tag name="KSO_WM_UNIT_LINE_FILL_TYPE" val="2"/>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131_1*l_h_i*1_2_2"/>
  <p:tag name="KSO_WM_TEMPLATE_CATEGORY" val="diagram"/>
  <p:tag name="KSO_WM_TEMPLATE_INDEX" val="2023313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79.1000061035156,&quot;width&quot;:818.8099365234375}"/>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UNIT_USESOURCEFORMAT_APPLY" val="1"/>
</p:tagLst>
</file>

<file path=ppt/tags/tag1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131_1*l_h_a*1_2_1"/>
  <p:tag name="KSO_WM_TEMPLATE_CATEGORY" val="diagram"/>
  <p:tag name="KSO_WM_TEMPLATE_INDEX" val="2023313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9.1000061035156,&quot;width&quot;:818.8099365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TEXT_FILL_FORE_SCHEMECOLOR_INDEX" val="1"/>
  <p:tag name="KSO_WM_UNIT_TEXT_FILL_TYPE" val="1"/>
  <p:tag name="KSO_WM_UNIT_USESOURCEFORMAT_APPLY" val="1"/>
</p:tagLst>
</file>

<file path=ppt/tags/tag1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31_1*l_h_f*1_2_1"/>
  <p:tag name="KSO_WM_TEMPLATE_CATEGORY" val="diagram"/>
  <p:tag name="KSO_WM_TEMPLATE_INDEX" val="20233131"/>
  <p:tag name="KSO_WM_UNIT_LAYERLEVEL" val="1_1_1"/>
  <p:tag name="KSO_WM_TAG_VERSION" val="3.0"/>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9.1000061035156,&quot;width&quot;:818.8099365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输入(您的)智能图形项正文，文字是您思想的提炼，请尽量言简意赅的阐述观点。单击输入(您的)智能图形项正文，文字是您思想的提炼，请尽量言简意赅的阐述观点。"/>
  <p:tag name="KSO_WM_UNIT_TEXT_FILL_FORE_SCHEMECOLOR_INDEX" val="1"/>
  <p:tag name="KSO_WM_UNIT_TEXT_FILL_TYPE" val="1"/>
  <p:tag name="KSO_WM_UNIT_USESOURCEFORMAT_APPLY" val="1"/>
</p:tagLst>
</file>

<file path=ppt/tags/tag119.xml><?xml version="1.0" encoding="utf-8"?>
<p:tagLst xmlns:p="http://schemas.openxmlformats.org/presentationml/2006/main">
  <p:tag name="KSO_WM_SLIDE_ITEM_CNT" val="4"/>
  <p:tag name="KSO_WM_SLIDE_ID" val="diagram20233131_3"/>
  <p:tag name="KSO_WM_TEMPLATE_SUBCATEGORY" val="0"/>
  <p:tag name="KSO_WM_TEMPLATE_MASTER_TYPE" val="0"/>
  <p:tag name="KSO_WM_TEMPLATE_COLOR_TYPE" val="0"/>
  <p:tag name="KSO_WM_SLIDE_INDEX" val="3"/>
  <p:tag name="KSO_WM_DIAGRAM_GROUP_CODE" val="l1-1"/>
  <p:tag name="KSO_WM_SLIDE_DIAGTYPE" val="l"/>
  <p:tag name="KSO_WM_TAG_VERSION" val="3.0"/>
  <p:tag name="KSO_WM_BEAUTIFY_FLAG" val="#wm#"/>
  <p:tag name="KSO_WM_TEMPLATE_CATEGORY" val="diagram"/>
  <p:tag name="KSO_WM_TEMPLATE_INDEX" val="20233131"/>
  <p:tag name="KSO_WM_SLIDE_LAYOUT" val="a_l"/>
  <p:tag name="KSO_WM_SLIDE_LAYOUT_CNT" val="1_1"/>
  <p:tag name="KSO_WM_SLIDE_TYPE" val="text"/>
  <p:tag name="KSO_WM_SLIDE_SUBTYPE" val="diag"/>
  <p:tag name="KSO_WM_SLIDE_SIZE" val="817.246*360.175"/>
  <p:tag name="KSO_WM_SLIDE_POSITION" val="71.3424*127.461"/>
</p:tagLst>
</file>

<file path=ppt/tags/tag12.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0.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26"/>
  <p:tag name="OP_SCP_COMPONENT_INFO" val="{&quot;title&quot;:&quot;扁平4项纯文本PPT组件&quot;,&quot;description&quot;:&quot;扁平4项纯文本PPT组件&quot;,&quot;keywords&quot;:[&quot;扁平&quot;,&quot;4项&quot;,&quot;纯文本&quot;,&quot;PPT组件&quot;],&quot;labels&quot;:[]}"/>
  <p:tag name="OP_SCP_GROUP_ID" val="b2ff01ab-9a7e-8e39-4ad4-9fb5307d4925"/>
  <p:tag name="OP_SCP_ITEM_COUNT" val="4"/>
  <p:tag name="KSO_WM_DIAGRAM_VIRTUALLY_FRAME" val="{&quot;height&quot;:347.6756692913386,&quot;left&quot;:197.75220472440944,&quot;top&quot;:123.00125984251967,&quot;width&quot;:562.2423622047244}"/>
</p:tagLst>
</file>

<file path=ppt/tags/tag121.xml><?xml version="1.0" encoding="utf-8"?>
<p:tagLst xmlns:p="http://schemas.openxmlformats.org/presentationml/2006/main">
  <p:tag name="OP_SCP_SHAPE_TYPE" val="Index"/>
  <p:tag name="OP_SCP_ITEM_INDEX" val="1"/>
  <p:tag name="OP_SCP_DEFAULT_TEXT" val="01"/>
  <p:tag name="KSO_WM_DIAGRAM_VIRTUALLY_FRAME" val="{&quot;height&quot;:347.6756692913386,&quot;left&quot;:197.75220472440944,&quot;top&quot;:123.00125984251967,&quot;width&quot;:562.2423622047244}"/>
</p:tagLst>
</file>

<file path=ppt/tags/tag122.xml><?xml version="1.0" encoding="utf-8"?>
<p:tagLst xmlns:p="http://schemas.openxmlformats.org/presentationml/2006/main">
  <p:tag name="OP_SCP_ITEM_INDEX" val="1"/>
  <p:tag name="KSO_WM_DIAGRAM_VIRTUALLY_FRAME" val="{&quot;height&quot;:347.6756692913386,&quot;left&quot;:197.75220472440944,&quot;top&quot;:123.00125984251967,&quot;width&quot;:562.2423622047244}"/>
</p:tagLst>
</file>

<file path=ppt/tags/tag123.xml><?xml version="1.0" encoding="utf-8"?>
<p:tagLst xmlns:p="http://schemas.openxmlformats.org/presentationml/2006/main">
  <p:tag name="OP_SCP_SHAPE_TYPE" val="Body"/>
  <p:tag name="OP_SCP_ITEM_INDEX" val="1"/>
  <p:tag name="OP_SCP_DEFAULT_TEXT" val="单击此处添加文本，单击此处添加文本，单击此处添加文本，单击此处添加文本，单击此处添加文本，单击此处添加文本。"/>
  <p:tag name="KSO_WM_DIAGRAM_VIRTUALLY_FRAME" val="{&quot;height&quot;:347.6756692913386,&quot;left&quot;:197.75220472440944,&quot;top&quot;:123.00125984251967,&quot;width&quot;:562.2423622047244}"/>
</p:tagLst>
</file>

<file path=ppt/tags/tag124.xml><?xml version="1.0" encoding="utf-8"?>
<p:tagLst xmlns:p="http://schemas.openxmlformats.org/presentationml/2006/main">
  <p:tag name="OP_SCP_SHAPE_TYPE" val="Title"/>
  <p:tag name="OP_SCP_ITEM_INDEX" val="1"/>
  <p:tag name="OP_SCP_DEFAULT_TEXT" val="添加标题"/>
  <p:tag name="KSO_WM_DIAGRAM_VIRTUALLY_FRAME" val="{&quot;height&quot;:347.6756692913386,&quot;left&quot;:197.75220472440944,&quot;top&quot;:123.00125984251967,&quot;width&quot;:562.2423622047244}"/>
</p:tagLst>
</file>

<file path=ppt/tags/tag125.xml><?xml version="1.0" encoding="utf-8"?>
<p:tagLst xmlns:p="http://schemas.openxmlformats.org/presentationml/2006/main">
  <p:tag name="OP_SCP_SHAPE_TYPE" val="Index"/>
  <p:tag name="OP_SCP_ITEM_INDEX" val="3"/>
  <p:tag name="OP_SCP_DEFAULT_TEXT" val="03"/>
  <p:tag name="KSO_WM_DIAGRAM_VIRTUALLY_FRAME" val="{&quot;height&quot;:347.6756692913386,&quot;left&quot;:197.75220472440944,&quot;top&quot;:123.00125984251967,&quot;width&quot;:562.2423622047244}"/>
</p:tagLst>
</file>

<file path=ppt/tags/tag126.xml><?xml version="1.0" encoding="utf-8"?>
<p:tagLst xmlns:p="http://schemas.openxmlformats.org/presentationml/2006/main">
  <p:tag name="OP_SCP_SHAPE_TYPE" val="Body"/>
  <p:tag name="OP_SCP_ITEM_INDEX" val="3"/>
  <p:tag name="OP_SCP_DEFAULT_TEXT" val="单击此处添加文本，单击此处添加文本，单击此处添加文本，单击此处添加文本，单击此处添加文本，单击此处添加文本。"/>
  <p:tag name="KSO_WM_DIAGRAM_VIRTUALLY_FRAME" val="{&quot;height&quot;:347.6756692913386,&quot;left&quot;:197.75220472440944,&quot;top&quot;:123.00125984251967,&quot;width&quot;:562.2423622047244}"/>
</p:tagLst>
</file>

<file path=ppt/tags/tag127.xml><?xml version="1.0" encoding="utf-8"?>
<p:tagLst xmlns:p="http://schemas.openxmlformats.org/presentationml/2006/main">
  <p:tag name="OP_SCP_SHAPE_TYPE" val="Title"/>
  <p:tag name="OP_SCP_ITEM_INDEX" val="3"/>
  <p:tag name="OP_SCP_DEFAULT_TEXT" val="添加标题"/>
  <p:tag name="KSO_WM_DIAGRAM_VIRTUALLY_FRAME" val="{&quot;height&quot;:347.6756692913386,&quot;left&quot;:197.75220472440944,&quot;top&quot;:123.00125984251967,&quot;width&quot;:562.2423622047244}"/>
</p:tagLst>
</file>

<file path=ppt/tags/tag128.xml><?xml version="1.0" encoding="utf-8"?>
<p:tagLst xmlns:p="http://schemas.openxmlformats.org/presentationml/2006/main">
  <p:tag name="OP_SCP_ITEM_INDEX" val="3"/>
  <p:tag name="KSO_WM_DIAGRAM_VIRTUALLY_FRAME" val="{&quot;height&quot;:347.6756692913386,&quot;left&quot;:197.75220472440944,&quot;top&quot;:123.00125984251967,&quot;width&quot;:562.2423622047244}"/>
</p:tagLst>
</file>

<file path=ppt/tags/tag129.xml><?xml version="1.0" encoding="utf-8"?>
<p:tagLst xmlns:p="http://schemas.openxmlformats.org/presentationml/2006/main">
  <p:tag name="OP_SCP_SHAPE_TYPE" val="Index"/>
  <p:tag name="OP_SCP_ITEM_INDEX" val="2"/>
  <p:tag name="OP_SCP_DEFAULT_TEXT" val="02"/>
  <p:tag name="KSO_WM_DIAGRAM_VIRTUALLY_FRAME" val="{&quot;height&quot;:347.6756692913386,&quot;left&quot;:197.75220472440944,&quot;top&quot;:123.00125984251967,&quot;width&quot;:562.2423622047244}"/>
</p:tagLst>
</file>

<file path=ppt/tags/tag13.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p="http://schemas.openxmlformats.org/presentationml/2006/main">
  <p:tag name="OP_SCP_ITEM_INDEX" val="2"/>
  <p:tag name="KSO_WM_DIAGRAM_VIRTUALLY_FRAME" val="{&quot;height&quot;:347.6756692913386,&quot;left&quot;:197.75220472440944,&quot;top&quot;:123.00125984251967,&quot;width&quot;:562.2423622047244}"/>
</p:tagLst>
</file>

<file path=ppt/tags/tag131.xml><?xml version="1.0" encoding="utf-8"?>
<p:tagLst xmlns:p="http://schemas.openxmlformats.org/presentationml/2006/main">
  <p:tag name="OP_SCP_SHAPE_TYPE" val="Body"/>
  <p:tag name="OP_SCP_ITEM_INDEX" val="2"/>
  <p:tag name="OP_SCP_DEFAULT_TEXT" val="单击此处添加文本，单击此处添加文本，单击此处添加文本，单击此处添加文本，单击此处添加文本，单击此处添加文本。"/>
  <p:tag name="KSO_WM_DIAGRAM_VIRTUALLY_FRAME" val="{&quot;height&quot;:347.6756692913386,&quot;left&quot;:197.75220472440944,&quot;top&quot;:123.00125984251967,&quot;width&quot;:562.2423622047244}"/>
</p:tagLst>
</file>

<file path=ppt/tags/tag132.xml><?xml version="1.0" encoding="utf-8"?>
<p:tagLst xmlns:p="http://schemas.openxmlformats.org/presentationml/2006/main">
  <p:tag name="OP_SCP_SHAPE_TYPE" val="Title"/>
  <p:tag name="OP_SCP_ITEM_INDEX" val="2"/>
  <p:tag name="OP_SCP_DEFAULT_TEXT" val="添加标题"/>
  <p:tag name="KSO_WM_DIAGRAM_VIRTUALLY_FRAME" val="{&quot;height&quot;:347.6756692913386,&quot;left&quot;:197.75220472440944,&quot;top&quot;:123.00125984251967,&quot;width&quot;:562.2423622047244}"/>
</p:tagLst>
</file>

<file path=ppt/tags/tag133.xml><?xml version="1.0" encoding="utf-8"?>
<p:tagLst xmlns:p="http://schemas.openxmlformats.org/presentationml/2006/main">
  <p:tag name="OP_SCP_SHAPE_TYPE" val="Index"/>
  <p:tag name="OP_SCP_ITEM_INDEX" val="4"/>
  <p:tag name="OP_SCP_DEFAULT_TEXT" val="04"/>
  <p:tag name="KSO_WM_DIAGRAM_VIRTUALLY_FRAME" val="{&quot;height&quot;:347.6756692913386,&quot;left&quot;:197.75220472440944,&quot;top&quot;:123.00125984251967,&quot;width&quot;:562.2423622047244}"/>
</p:tagLst>
</file>

<file path=ppt/tags/tag134.xml><?xml version="1.0" encoding="utf-8"?>
<p:tagLst xmlns:p="http://schemas.openxmlformats.org/presentationml/2006/main">
  <p:tag name="OP_SCP_ITEM_INDEX" val="4"/>
  <p:tag name="KSO_WM_DIAGRAM_VIRTUALLY_FRAME" val="{&quot;height&quot;:347.6756692913386,&quot;left&quot;:197.75220472440944,&quot;top&quot;:123.00125984251967,&quot;width&quot;:562.2423622047244}"/>
</p:tagLst>
</file>

<file path=ppt/tags/tag135.xml><?xml version="1.0" encoding="utf-8"?>
<p:tagLst xmlns:p="http://schemas.openxmlformats.org/presentationml/2006/main">
  <p:tag name="OP_SCP_SHAPE_TYPE" val="Body"/>
  <p:tag name="OP_SCP_ITEM_INDEX" val="4"/>
  <p:tag name="OP_SCP_DEFAULT_TEXT" val="单击此处添加文本，单击此处添加文本，单击此处添加文本，单击此处添加文本，单击此处添加文本，单击此处添加文本。"/>
  <p:tag name="KSO_WM_DIAGRAM_VIRTUALLY_FRAME" val="{&quot;height&quot;:347.6756692913386,&quot;left&quot;:197.75220472440944,&quot;top&quot;:123.00125984251967,&quot;width&quot;:562.2423622047244}"/>
</p:tagLst>
</file>

<file path=ppt/tags/tag136.xml><?xml version="1.0" encoding="utf-8"?>
<p:tagLst xmlns:p="http://schemas.openxmlformats.org/presentationml/2006/main">
  <p:tag name="OP_SCP_SHAPE_TYPE" val="Title"/>
  <p:tag name="OP_SCP_ITEM_INDEX" val="4"/>
  <p:tag name="OP_SCP_DEFAULT_TEXT" val="添加标题"/>
  <p:tag name="KSO_WM_DIAGRAM_VIRTUALLY_FRAME" val="{&quot;height&quot;:347.6756692913386,&quot;left&quot;:197.75220472440944,&quot;top&quot;:123.00125984251967,&quot;width&quot;:562.2423622047244}"/>
</p:tagLst>
</file>

<file path=ppt/tags/tag13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969_1*a*1"/>
  <p:tag name="KSO_WM_TEMPLATE_CATEGORY" val="custom"/>
  <p:tag name="KSO_WM_TEMPLATE_INDEX" val="20234969"/>
  <p:tag name="KSO_WM_UNIT_LAYERLEVEL" val="1"/>
  <p:tag name="KSO_WM_TAG_VERSION" val="3.0"/>
  <p:tag name="KSO_WM_BEAUTIFY_FLAG" val="#wm#"/>
  <p:tag name="KSO_WM_UNIT_TEXT_TYPE" val="1"/>
  <p:tag name="KSO_WM_UNIT_PRESET_TEXT" val="单击此处添加标题"/>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69_1*i*1"/>
  <p:tag name="KSO_WM_TEMPLATE_CATEGORY" val="custom"/>
  <p:tag name="KSO_WM_TEMPLATE_INDEX" val="20234969"/>
  <p:tag name="KSO_WM_UNIT_LAYERLEVEL" val="1"/>
  <p:tag name="KSO_WM_TAG_VERSION" val="3.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69_1*i*2"/>
  <p:tag name="KSO_WM_TEMPLATE_CATEGORY" val="custom"/>
  <p:tag name="KSO_WM_TEMPLATE_INDEX" val="20234969"/>
  <p:tag name="KSO_WM_UNIT_LAYERLEVEL" val="1"/>
  <p:tag name="KSO_WM_TAG_VERSION" val="3.0"/>
  <p:tag name="KSO_WM_BEAUTIFY_FLAG" val="#wm#"/>
</p:tagLst>
</file>

<file path=ppt/tags/tag14.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5862"/>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69_1*i*3"/>
  <p:tag name="KSO_WM_TEMPLATE_CATEGORY" val="custom"/>
  <p:tag name="KSO_WM_TEMPLATE_INDEX" val="20234969"/>
  <p:tag name="KSO_WM_UNIT_LAYERLEVEL" val="1"/>
  <p:tag name="KSO_WM_TAG_VERSION" val="3.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969_1*i*4"/>
  <p:tag name="KSO_WM_TEMPLATE_CATEGORY" val="custom"/>
  <p:tag name="KSO_WM_TEMPLATE_INDEX" val="20234969"/>
  <p:tag name="KSO_WM_UNIT_LAYERLEVEL" val="1"/>
  <p:tag name="KSO_WM_TAG_VERSION" val="3.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969_1*i*5"/>
  <p:tag name="KSO_WM_TEMPLATE_CATEGORY" val="custom"/>
  <p:tag name="KSO_WM_TEMPLATE_INDEX" val="20234969"/>
  <p:tag name="KSO_WM_UNIT_LAYERLEVEL" val="1"/>
  <p:tag name="KSO_WM_TAG_VERSION" val="3.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969_1*i*6"/>
  <p:tag name="KSO_WM_TEMPLATE_CATEGORY" val="custom"/>
  <p:tag name="KSO_WM_TEMPLATE_INDEX" val="20234969"/>
  <p:tag name="KSO_WM_UNIT_LAYERLEVEL" val="1"/>
  <p:tag name="KSO_WM_TAG_VERSION" val="3.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969_1*i*7"/>
  <p:tag name="KSO_WM_TEMPLATE_CATEGORY" val="custom"/>
  <p:tag name="KSO_WM_TEMPLATE_INDEX" val="20234969"/>
  <p:tag name="KSO_WM_UNIT_LAYERLEVEL" val="1"/>
  <p:tag name="KSO_WM_TAG_VERSION" val="3.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969_1*i*8"/>
  <p:tag name="KSO_WM_TEMPLATE_CATEGORY" val="custom"/>
  <p:tag name="KSO_WM_TEMPLATE_INDEX" val="20234969"/>
  <p:tag name="KSO_WM_UNIT_LAYERLEVEL" val="1"/>
  <p:tag name="KSO_WM_TAG_VERSION" val="3.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969_1*i*9"/>
  <p:tag name="KSO_WM_TEMPLATE_CATEGORY" val="custom"/>
  <p:tag name="KSO_WM_TEMPLATE_INDEX" val="20234969"/>
  <p:tag name="KSO_WM_UNIT_LAYERLEVEL" val="1"/>
  <p:tag name="KSO_WM_TAG_VERSION" val="3.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969_1*i*10"/>
  <p:tag name="KSO_WM_TEMPLATE_CATEGORY" val="custom"/>
  <p:tag name="KSO_WM_TEMPLATE_INDEX" val="20234969"/>
  <p:tag name="KSO_WM_UNIT_LAYERLEVEL" val="1"/>
  <p:tag name="KSO_WM_TAG_VERSION" val="3.0"/>
  <p:tag name="KSO_WM_BEAUTIFY_FLAG" val="#wm#"/>
</p:tagLst>
</file>

<file path=ppt/tags/tag148.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969_1*f*1"/>
  <p:tag name="KSO_WM_TEMPLATE_CATEGORY" val="custom"/>
  <p:tag name="KSO_WM_TEMPLATE_INDEX" val="20234969"/>
  <p:tag name="KSO_WM_UNIT_LAYERLEVEL" val="1"/>
  <p:tag name="KSO_WM_TAG_VERSION" val="3.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TYPE" val="1"/>
</p:tagLst>
</file>

<file path=ppt/tags/tag149.xml><?xml version="1.0" encoding="utf-8"?>
<p:tagLst xmlns:p="http://schemas.openxmlformats.org/presentationml/2006/main">
  <p:tag name="KSO_WM_SLIDE_ID" val="custom20234969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969"/>
  <p:tag name="KSO_WM_SLIDE_TYPE" val="text"/>
  <p:tag name="KSO_WM_SLIDE_SUBTYPE" val="picTxt"/>
  <p:tag name="KSO_WM_SLIDE_SIZE" val="864*458"/>
  <p:tag name="KSO_WM_SLIDE_POSITION" val="47*28"/>
  <p:tag name="KSO_WM_SLIDE_LAYOUT" val="a_f"/>
  <p:tag name="KSO_WM_SLIDE_LAYOUT_CNT" val="1_1"/>
  <p:tag name="KSO_WM_SPECIAL_SOURCE" val="bdnull"/>
</p:tagLst>
</file>

<file path=ppt/tags/tag15.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5862"/>
</p:tagLst>
</file>

<file path=ppt/tags/tag150.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26"/>
  <p:tag name="OP_SCP_COMPONENT_INFO" val="{&quot;title&quot;:&quot;扁平4项纯文本PPT组件&quot;,&quot;description&quot;:&quot;扁平4项纯文本PPT组件&quot;,&quot;keywords&quot;:[&quot;扁平&quot;,&quot;4项&quot;,&quot;纯文本&quot;,&quot;PPT组件&quot;],&quot;labels&quot;:[]}"/>
  <p:tag name="OP_SCP_GROUP_ID" val="b2ff01ab-9a7e-8e39-4ad4-9fb5307d4925"/>
  <p:tag name="OP_SCP_ITEM_COUNT" val="4"/>
</p:tagLst>
</file>

<file path=ppt/tags/tag151.xml><?xml version="1.0" encoding="utf-8"?>
<p:tagLst xmlns:p="http://schemas.openxmlformats.org/presentationml/2006/main">
  <p:tag name="OP_SCP_SHAPE_TYPE" val="Index"/>
  <p:tag name="OP_SCP_ITEM_INDEX" val="1"/>
  <p:tag name="OP_SCP_DEFAULT_TEXT" val="01"/>
</p:tagLst>
</file>

<file path=ppt/tags/tag152.xml><?xml version="1.0" encoding="utf-8"?>
<p:tagLst xmlns:p="http://schemas.openxmlformats.org/presentationml/2006/main">
  <p:tag name="OP_SCP_ITEM_INDEX" val="1"/>
</p:tagLst>
</file>

<file path=ppt/tags/tag153.xml><?xml version="1.0" encoding="utf-8"?>
<p:tagLst xmlns:p="http://schemas.openxmlformats.org/presentationml/2006/main">
  <p:tag name="OP_SCP_SHAPE_TYPE" val="Body"/>
  <p:tag name="OP_SCP_ITEM_INDEX" val="1"/>
  <p:tag name="OP_SCP_DEFAULT_TEXT" val="单击此处添加文本，单击此处添加文本，单击此处添加文本，单击此处添加文本，单击此处添加文本，单击此处添加文本。"/>
</p:tagLst>
</file>

<file path=ppt/tags/tag154.xml><?xml version="1.0" encoding="utf-8"?>
<p:tagLst xmlns:p="http://schemas.openxmlformats.org/presentationml/2006/main">
  <p:tag name="OP_SCP_SHAPE_TYPE" val="Title"/>
  <p:tag name="OP_SCP_ITEM_INDEX" val="1"/>
  <p:tag name="OP_SCP_DEFAULT_TEXT" val="添加标题"/>
</p:tagLst>
</file>

<file path=ppt/tags/tag155.xml><?xml version="1.0" encoding="utf-8"?>
<p:tagLst xmlns:p="http://schemas.openxmlformats.org/presentationml/2006/main">
  <p:tag name="OP_SCP_SHAPE_TYPE" val="Index"/>
  <p:tag name="OP_SCP_ITEM_INDEX" val="3"/>
  <p:tag name="OP_SCP_DEFAULT_TEXT" val="03"/>
</p:tagLst>
</file>

<file path=ppt/tags/tag156.xml><?xml version="1.0" encoding="utf-8"?>
<p:tagLst xmlns:p="http://schemas.openxmlformats.org/presentationml/2006/main">
  <p:tag name="OP_SCP_SHAPE_TYPE" val="Body"/>
  <p:tag name="OP_SCP_ITEM_INDEX" val="3"/>
  <p:tag name="OP_SCP_DEFAULT_TEXT" val="单击此处添加文本，单击此处添加文本，单击此处添加文本，单击此处添加文本，单击此处添加文本，单击此处添加文本。"/>
</p:tagLst>
</file>

<file path=ppt/tags/tag157.xml><?xml version="1.0" encoding="utf-8"?>
<p:tagLst xmlns:p="http://schemas.openxmlformats.org/presentationml/2006/main">
  <p:tag name="OP_SCP_SHAPE_TYPE" val="Title"/>
  <p:tag name="OP_SCP_ITEM_INDEX" val="3"/>
  <p:tag name="OP_SCP_DEFAULT_TEXT" val="添加标题"/>
</p:tagLst>
</file>

<file path=ppt/tags/tag158.xml><?xml version="1.0" encoding="utf-8"?>
<p:tagLst xmlns:p="http://schemas.openxmlformats.org/presentationml/2006/main">
  <p:tag name="OP_SCP_ITEM_INDEX" val="3"/>
</p:tagLst>
</file>

<file path=ppt/tags/tag159.xml><?xml version="1.0" encoding="utf-8"?>
<p:tagLst xmlns:p="http://schemas.openxmlformats.org/presentationml/2006/main">
  <p:tag name="OP_SCP_SHAPE_TYPE" val="Index"/>
  <p:tag name="OP_SCP_ITEM_INDEX" val="2"/>
  <p:tag name="OP_SCP_DEFAULT_TEXT" val="02"/>
</p:tagLst>
</file>

<file path=ppt/tags/tag16.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p="http://schemas.openxmlformats.org/presentationml/2006/main">
  <p:tag name="OP_SCP_ITEM_INDEX" val="2"/>
</p:tagLst>
</file>

<file path=ppt/tags/tag161.xml><?xml version="1.0" encoding="utf-8"?>
<p:tagLst xmlns:p="http://schemas.openxmlformats.org/presentationml/2006/main">
  <p:tag name="OP_SCP_SHAPE_TYPE" val="Body"/>
  <p:tag name="OP_SCP_ITEM_INDEX" val="2"/>
  <p:tag name="OP_SCP_DEFAULT_TEXT" val="单击此处添加文本，单击此处添加文本，单击此处添加文本，单击此处添加文本，单击此处添加文本，单击此处添加文本。"/>
</p:tagLst>
</file>

<file path=ppt/tags/tag162.xml><?xml version="1.0" encoding="utf-8"?>
<p:tagLst xmlns:p="http://schemas.openxmlformats.org/presentationml/2006/main">
  <p:tag name="OP_SCP_SHAPE_TYPE" val="Title"/>
  <p:tag name="OP_SCP_ITEM_INDEX" val="2"/>
  <p:tag name="OP_SCP_DEFAULT_TEXT" val="添加标题"/>
</p:tagLst>
</file>

<file path=ppt/tags/tag163.xml><?xml version="1.0" encoding="utf-8"?>
<p:tagLst xmlns:p="http://schemas.openxmlformats.org/presentationml/2006/main">
  <p:tag name="OP_SCP_SHAPE_TYPE" val="Index"/>
  <p:tag name="OP_SCP_ITEM_INDEX" val="4"/>
  <p:tag name="OP_SCP_DEFAULT_TEXT" val="04"/>
</p:tagLst>
</file>

<file path=ppt/tags/tag164.xml><?xml version="1.0" encoding="utf-8"?>
<p:tagLst xmlns:p="http://schemas.openxmlformats.org/presentationml/2006/main">
  <p:tag name="OP_SCP_ITEM_INDEX" val="4"/>
</p:tagLst>
</file>

<file path=ppt/tags/tag165.xml><?xml version="1.0" encoding="utf-8"?>
<p:tagLst xmlns:p="http://schemas.openxmlformats.org/presentationml/2006/main">
  <p:tag name="OP_SCP_SHAPE_TYPE" val="Body"/>
  <p:tag name="OP_SCP_ITEM_INDEX" val="4"/>
  <p:tag name="OP_SCP_DEFAULT_TEXT" val="单击此处添加文本，单击此处添加文本，单击此处添加文本，单击此处添加文本，单击此处添加文本，单击此处添加文本。"/>
</p:tagLst>
</file>

<file path=ppt/tags/tag166.xml><?xml version="1.0" encoding="utf-8"?>
<p:tagLst xmlns:p="http://schemas.openxmlformats.org/presentationml/2006/main">
  <p:tag name="OP_SCP_SHAPE_TYPE" val="Title"/>
  <p:tag name="OP_SCP_ITEM_INDEX" val="4"/>
  <p:tag name="OP_SCP_DEFAULT_TEXT" val="添加标题"/>
</p:tagLst>
</file>

<file path=ppt/tags/tag16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969_1*a*1"/>
  <p:tag name="KSO_WM_TEMPLATE_CATEGORY" val="custom"/>
  <p:tag name="KSO_WM_TEMPLATE_INDEX" val="20234969"/>
  <p:tag name="KSO_WM_UNIT_LAYERLEVEL" val="1"/>
  <p:tag name="KSO_WM_TAG_VERSION" val="3.0"/>
  <p:tag name="KSO_WM_BEAUTIFY_FLAG" val="#wm#"/>
  <p:tag name="KSO_WM_UNIT_TEXT_TYPE" val="1"/>
  <p:tag name="KSO_WM_UNIT_PRESET_TEXT" val="单击此处添加标题"/>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69_1*i*1"/>
  <p:tag name="KSO_WM_TEMPLATE_CATEGORY" val="custom"/>
  <p:tag name="KSO_WM_TEMPLATE_INDEX" val="20234969"/>
  <p:tag name="KSO_WM_UNIT_LAYERLEVEL" val="1"/>
  <p:tag name="KSO_WM_TAG_VERSION" val="3.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69_1*i*2"/>
  <p:tag name="KSO_WM_TEMPLATE_CATEGORY" val="custom"/>
  <p:tag name="KSO_WM_TEMPLATE_INDEX" val="20234969"/>
  <p:tag name="KSO_WM_UNIT_LAYERLEVEL" val="1"/>
  <p:tag name="KSO_WM_TAG_VERSION" val="3.0"/>
  <p:tag name="KSO_WM_BEAUTIFY_FLAG" val="#wm#"/>
</p:tagLst>
</file>

<file path=ppt/tags/tag17.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69_1*i*3"/>
  <p:tag name="KSO_WM_TEMPLATE_CATEGORY" val="custom"/>
  <p:tag name="KSO_WM_TEMPLATE_INDEX" val="20234969"/>
  <p:tag name="KSO_WM_UNIT_LAYERLEVEL" val="1"/>
  <p:tag name="KSO_WM_TAG_VERSION" val="3.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969_1*i*4"/>
  <p:tag name="KSO_WM_TEMPLATE_CATEGORY" val="custom"/>
  <p:tag name="KSO_WM_TEMPLATE_INDEX" val="20234969"/>
  <p:tag name="KSO_WM_UNIT_LAYERLEVEL" val="1"/>
  <p:tag name="KSO_WM_TAG_VERSION" val="3.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969_1*i*5"/>
  <p:tag name="KSO_WM_TEMPLATE_CATEGORY" val="custom"/>
  <p:tag name="KSO_WM_TEMPLATE_INDEX" val="20234969"/>
  <p:tag name="KSO_WM_UNIT_LAYERLEVEL" val="1"/>
  <p:tag name="KSO_WM_TAG_VERSION" val="3.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969_1*i*6"/>
  <p:tag name="KSO_WM_TEMPLATE_CATEGORY" val="custom"/>
  <p:tag name="KSO_WM_TEMPLATE_INDEX" val="20234969"/>
  <p:tag name="KSO_WM_UNIT_LAYERLEVEL" val="1"/>
  <p:tag name="KSO_WM_TAG_VERSION" val="3.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969_1*i*7"/>
  <p:tag name="KSO_WM_TEMPLATE_CATEGORY" val="custom"/>
  <p:tag name="KSO_WM_TEMPLATE_INDEX" val="20234969"/>
  <p:tag name="KSO_WM_UNIT_LAYERLEVEL" val="1"/>
  <p:tag name="KSO_WM_TAG_VERSION" val="3.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969_1*i*8"/>
  <p:tag name="KSO_WM_TEMPLATE_CATEGORY" val="custom"/>
  <p:tag name="KSO_WM_TEMPLATE_INDEX" val="20234969"/>
  <p:tag name="KSO_WM_UNIT_LAYERLEVEL" val="1"/>
  <p:tag name="KSO_WM_TAG_VERSION" val="3.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969_1*i*9"/>
  <p:tag name="KSO_WM_TEMPLATE_CATEGORY" val="custom"/>
  <p:tag name="KSO_WM_TEMPLATE_INDEX" val="20234969"/>
  <p:tag name="KSO_WM_UNIT_LAYERLEVEL" val="1"/>
  <p:tag name="KSO_WM_TAG_VERSION" val="3.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969_1*i*10"/>
  <p:tag name="KSO_WM_TEMPLATE_CATEGORY" val="custom"/>
  <p:tag name="KSO_WM_TEMPLATE_INDEX" val="20234969"/>
  <p:tag name="KSO_WM_UNIT_LAYERLEVEL" val="1"/>
  <p:tag name="KSO_WM_TAG_VERSION" val="3.0"/>
  <p:tag name="KSO_WM_BEAUTIFY_FLAG" val="#wm#"/>
</p:tagLst>
</file>

<file path=ppt/tags/tag178.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969_1*f*1"/>
  <p:tag name="KSO_WM_TEMPLATE_CATEGORY" val="custom"/>
  <p:tag name="KSO_WM_TEMPLATE_INDEX" val="20234969"/>
  <p:tag name="KSO_WM_UNIT_LAYERLEVEL" val="1"/>
  <p:tag name="KSO_WM_TAG_VERSION" val="3.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TYPE" val="1"/>
</p:tagLst>
</file>

<file path=ppt/tags/tag179.xml><?xml version="1.0" encoding="utf-8"?>
<p:tagLst xmlns:p="http://schemas.openxmlformats.org/presentationml/2006/main">
  <p:tag name="KSO_WM_SLIDE_ID" val="custom20234969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969"/>
  <p:tag name="KSO_WM_SLIDE_TYPE" val="text"/>
  <p:tag name="KSO_WM_SLIDE_SUBTYPE" val="picTxt"/>
  <p:tag name="KSO_WM_SLIDE_SIZE" val="864*458"/>
  <p:tag name="KSO_WM_SLIDE_POSITION" val="47*28"/>
  <p:tag name="KSO_WM_SLIDE_LAYOUT" val="a_f"/>
  <p:tag name="KSO_WM_SLIDE_LAYOUT_CNT" val="1_1"/>
  <p:tag name="KSO_WM_SPECIAL_SOURCE" val="bdnull"/>
</p:tagLst>
</file>

<file path=ppt/tags/tag18.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0.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26"/>
  <p:tag name="OP_SCP_COMPONENT_INFO" val="{&quot;title&quot;:&quot;扁平4项纯文本PPT组件&quot;,&quot;description&quot;:&quot;扁平4项纯文本PPT组件&quot;,&quot;keywords&quot;:[&quot;扁平&quot;,&quot;4项&quot;,&quot;纯文本&quot;,&quot;PPT组件&quot;],&quot;labels&quot;:[]}"/>
  <p:tag name="OP_SCP_GROUP_ID" val="b2ff01ab-9a7e-8e39-4ad4-9fb5307d4925"/>
  <p:tag name="OP_SCP_ITEM_COUNT" val="4"/>
</p:tagLst>
</file>

<file path=ppt/tags/tag181.xml><?xml version="1.0" encoding="utf-8"?>
<p:tagLst xmlns:p="http://schemas.openxmlformats.org/presentationml/2006/main">
  <p:tag name="OP_SCP_SHAPE_TYPE" val="Index"/>
  <p:tag name="OP_SCP_ITEM_INDEX" val="1"/>
  <p:tag name="OP_SCP_DEFAULT_TEXT" val="01"/>
</p:tagLst>
</file>

<file path=ppt/tags/tag182.xml><?xml version="1.0" encoding="utf-8"?>
<p:tagLst xmlns:p="http://schemas.openxmlformats.org/presentationml/2006/main">
  <p:tag name="OP_SCP_ITEM_INDEX" val="1"/>
</p:tagLst>
</file>

<file path=ppt/tags/tag183.xml><?xml version="1.0" encoding="utf-8"?>
<p:tagLst xmlns:p="http://schemas.openxmlformats.org/presentationml/2006/main">
  <p:tag name="OP_SCP_SHAPE_TYPE" val="Body"/>
  <p:tag name="OP_SCP_ITEM_INDEX" val="1"/>
  <p:tag name="OP_SCP_DEFAULT_TEXT" val="单击此处添加文本，单击此处添加文本，单击此处添加文本，单击此处添加文本，单击此处添加文本，单击此处添加文本。"/>
</p:tagLst>
</file>

<file path=ppt/tags/tag184.xml><?xml version="1.0" encoding="utf-8"?>
<p:tagLst xmlns:p="http://schemas.openxmlformats.org/presentationml/2006/main">
  <p:tag name="OP_SCP_SHAPE_TYPE" val="Title"/>
  <p:tag name="OP_SCP_ITEM_INDEX" val="1"/>
  <p:tag name="OP_SCP_DEFAULT_TEXT" val="添加标题"/>
</p:tagLst>
</file>

<file path=ppt/tags/tag185.xml><?xml version="1.0" encoding="utf-8"?>
<p:tagLst xmlns:p="http://schemas.openxmlformats.org/presentationml/2006/main">
  <p:tag name="OP_SCP_SHAPE_TYPE" val="Index"/>
  <p:tag name="OP_SCP_ITEM_INDEX" val="3"/>
  <p:tag name="OP_SCP_DEFAULT_TEXT" val="03"/>
</p:tagLst>
</file>

<file path=ppt/tags/tag186.xml><?xml version="1.0" encoding="utf-8"?>
<p:tagLst xmlns:p="http://schemas.openxmlformats.org/presentationml/2006/main">
  <p:tag name="OP_SCP_SHAPE_TYPE" val="Body"/>
  <p:tag name="OP_SCP_ITEM_INDEX" val="3"/>
  <p:tag name="OP_SCP_DEFAULT_TEXT" val="单击此处添加文本，单击此处添加文本，单击此处添加文本，单击此处添加文本，单击此处添加文本，单击此处添加文本。"/>
</p:tagLst>
</file>

<file path=ppt/tags/tag187.xml><?xml version="1.0" encoding="utf-8"?>
<p:tagLst xmlns:p="http://schemas.openxmlformats.org/presentationml/2006/main">
  <p:tag name="OP_SCP_SHAPE_TYPE" val="Title"/>
  <p:tag name="OP_SCP_ITEM_INDEX" val="3"/>
  <p:tag name="OP_SCP_DEFAULT_TEXT" val="添加标题"/>
</p:tagLst>
</file>

<file path=ppt/tags/tag188.xml><?xml version="1.0" encoding="utf-8"?>
<p:tagLst xmlns:p="http://schemas.openxmlformats.org/presentationml/2006/main">
  <p:tag name="OP_SCP_ITEM_INDEX" val="3"/>
</p:tagLst>
</file>

<file path=ppt/tags/tag189.xml><?xml version="1.0" encoding="utf-8"?>
<p:tagLst xmlns:p="http://schemas.openxmlformats.org/presentationml/2006/main">
  <p:tag name="OP_SCP_SHAPE_TYPE" val="Index"/>
  <p:tag name="OP_SCP_ITEM_INDEX" val="2"/>
  <p:tag name="OP_SCP_DEFAULT_TEXT" val="02"/>
</p:tagLst>
</file>

<file path=ppt/tags/tag19.xml><?xml version="1.0" encoding="utf-8"?>
<p:tagLst xmlns:p="http://schemas.openxmlformats.org/presentationml/2006/main">
  <p:tag name="KSO_WM_TEMPLATE_THUMBS_INDEX" val="1、9"/>
  <p:tag name="KSO_WM_TEMPLATE_SUBCATEGORY" val="29"/>
  <p:tag name="KSO_WM_TEMPLATE_COLOR_TYPE" val="0"/>
  <p:tag name="KSO_WM_TAG_VERSION" val="3.0"/>
  <p:tag name="KSO_WM_BEAUTIFY_FLAG" val="#wm#"/>
  <p:tag name="KSO_WM_TEMPLATE_INDEX" val="20235862"/>
  <p:tag name="KSO_WM_TEMPLATE_CATEGORY" val="custom"/>
  <p:tag name="KSO_WM_TEMPLATE_MASTER_TYPE" val="0"/>
</p:tagLst>
</file>

<file path=ppt/tags/tag190.xml><?xml version="1.0" encoding="utf-8"?>
<p:tagLst xmlns:p="http://schemas.openxmlformats.org/presentationml/2006/main">
  <p:tag name="OP_SCP_ITEM_INDEX" val="2"/>
</p:tagLst>
</file>

<file path=ppt/tags/tag191.xml><?xml version="1.0" encoding="utf-8"?>
<p:tagLst xmlns:p="http://schemas.openxmlformats.org/presentationml/2006/main">
  <p:tag name="OP_SCP_SHAPE_TYPE" val="Body"/>
  <p:tag name="OP_SCP_ITEM_INDEX" val="2"/>
  <p:tag name="OP_SCP_DEFAULT_TEXT" val="单击此处添加文本，单击此处添加文本，单击此处添加文本，单击此处添加文本，单击此处添加文本，单击此处添加文本。"/>
</p:tagLst>
</file>

<file path=ppt/tags/tag192.xml><?xml version="1.0" encoding="utf-8"?>
<p:tagLst xmlns:p="http://schemas.openxmlformats.org/presentationml/2006/main">
  <p:tag name="OP_SCP_SHAPE_TYPE" val="Title"/>
  <p:tag name="OP_SCP_ITEM_INDEX" val="2"/>
  <p:tag name="OP_SCP_DEFAULT_TEXT" val="添加标题"/>
</p:tagLst>
</file>

<file path=ppt/tags/tag193.xml><?xml version="1.0" encoding="utf-8"?>
<p:tagLst xmlns:p="http://schemas.openxmlformats.org/presentationml/2006/main">
  <p:tag name="OP_SCP_SHAPE_TYPE" val="Index"/>
  <p:tag name="OP_SCP_ITEM_INDEX" val="4"/>
  <p:tag name="OP_SCP_DEFAULT_TEXT" val="04"/>
</p:tagLst>
</file>

<file path=ppt/tags/tag194.xml><?xml version="1.0" encoding="utf-8"?>
<p:tagLst xmlns:p="http://schemas.openxmlformats.org/presentationml/2006/main">
  <p:tag name="OP_SCP_ITEM_INDEX" val="4"/>
</p:tagLst>
</file>

<file path=ppt/tags/tag195.xml><?xml version="1.0" encoding="utf-8"?>
<p:tagLst xmlns:p="http://schemas.openxmlformats.org/presentationml/2006/main">
  <p:tag name="OP_SCP_SHAPE_TYPE" val="Body"/>
  <p:tag name="OP_SCP_ITEM_INDEX" val="4"/>
  <p:tag name="OP_SCP_DEFAULT_TEXT" val="单击此处添加文本，单击此处添加文本，单击此处添加文本，单击此处添加文本，单击此处添加文本，单击此处添加文本。"/>
</p:tagLst>
</file>

<file path=ppt/tags/tag196.xml><?xml version="1.0" encoding="utf-8"?>
<p:tagLst xmlns:p="http://schemas.openxmlformats.org/presentationml/2006/main">
  <p:tag name="OP_SCP_SHAPE_TYPE" val="Title"/>
  <p:tag name="OP_SCP_ITEM_INDEX" val="4"/>
  <p:tag name="OP_SCP_DEFAULT_TEXT" val="添加标题"/>
</p:tagLst>
</file>

<file path=ppt/tags/tag197.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34"/>
  <p:tag name="OP_SCP_COMPONENT_INFO" val="{&quot;title&quot;:&quot;扁平3项列表PPT组件&quot;,&quot;description&quot;:&quot;扁平3项列表PPT组件&quot;,&quot;keywords&quot;:[&quot;扁平&quot;,&quot;3项&quot;,&quot;列表&quot;,&quot;PPT组件&quot;],&quot;labels&quot;:[]}"/>
  <p:tag name="OP_SCP_GROUP_ID" val="c43786e3-ca88-9a76-de86-377acc86b5ff"/>
  <p:tag name="OP_SCP_ITEM_COUNT" val="3"/>
</p:tagLst>
</file>

<file path=ppt/tags/tag198.xml><?xml version="1.0" encoding="utf-8"?>
<p:tagLst xmlns:p="http://schemas.openxmlformats.org/presentationml/2006/main">
  <p:tag name="OP_SCP_ITEM_INDEX" val="1"/>
</p:tagLst>
</file>

<file path=ppt/tags/tag199.xml><?xml version="1.0" encoding="utf-8"?>
<p:tagLst xmlns:p="http://schemas.openxmlformats.org/presentationml/2006/main">
  <p:tag name="OP_SCP_SHAPE_TYPE" val="Title"/>
  <p:tag name="OP_SCP_ITEM_INDEX" val="1"/>
  <p:tag name="OP_SCP_DEFAULT_TEXT" val="添加标题"/>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UNIT_ID" val="custom20235862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62"/>
  <p:tag name="KSO_WM_TEMPLATE_CATEGORY" val="custom"/>
  <p:tag name="KSO_WM_UNIT_TEXT_FILL_FORE_SCHEMECOLOR_INDEX" val="5"/>
  <p:tag name="KSO_WM_UNIT_TEXT_FILL_TYPE" val="1"/>
  <p:tag name="KSO_WM_UNIT_USESOURCEFORMAT_APPLY" val="1"/>
</p:tagLst>
</file>

<file path=ppt/tags/tag200.xml><?xml version="1.0" encoding="utf-8"?>
<p:tagLst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201.xml><?xml version="1.0" encoding="utf-8"?>
<p:tagLst xmlns:p="http://schemas.openxmlformats.org/presentationml/2006/main">
  <p:tag name="OP_SCP_SHAPE_TYPE" val="Index"/>
  <p:tag name="OP_SCP_ITEM_INDEX" val="1"/>
  <p:tag name="OP_SCP_DEFAULT_TEXT" val="01"/>
</p:tagLst>
</file>

<file path=ppt/tags/tag202.xml><?xml version="1.0" encoding="utf-8"?>
<p:tagLst xmlns:p="http://schemas.openxmlformats.org/presentationml/2006/main">
  <p:tag name="OP_SCP_ITEM_INDEX" val="1"/>
</p:tagLst>
</file>

<file path=ppt/tags/tag203.xml><?xml version="1.0" encoding="utf-8"?>
<p:tagLst xmlns:p="http://schemas.openxmlformats.org/presentationml/2006/main">
  <p:tag name="OP_SCP_ITEM_INDEX" val="2"/>
</p:tagLst>
</file>

<file path=ppt/tags/tag204.xml><?xml version="1.0" encoding="utf-8"?>
<p:tagLst xmlns:p="http://schemas.openxmlformats.org/presentationml/2006/main">
  <p:tag name="OP_SCP_SHAPE_TYPE" val="Body"/>
  <p:tag name="OP_SCP_ITEM_INDEX" val="2"/>
  <p:tag name="OP_SCP_DEFAULT_TEXT" val="单击此处添加文本，单击此处添加文本，单击此处添加文本，单击此处添加文本。"/>
</p:tagLst>
</file>

<file path=ppt/tags/tag205.xml><?xml version="1.0" encoding="utf-8"?>
<p:tagLst xmlns:p="http://schemas.openxmlformats.org/presentationml/2006/main">
  <p:tag name="OP_SCP_SHAPE_TYPE" val="Title"/>
  <p:tag name="OP_SCP_ITEM_INDEX" val="2"/>
  <p:tag name="OP_SCP_DEFAULT_TEXT" val="添加标题"/>
</p:tagLst>
</file>

<file path=ppt/tags/tag206.xml><?xml version="1.0" encoding="utf-8"?>
<p:tagLst xmlns:p="http://schemas.openxmlformats.org/presentationml/2006/main">
  <p:tag name="OP_SCP_SHAPE_TYPE" val="Index"/>
  <p:tag name="OP_SCP_ITEM_INDEX" val="2"/>
  <p:tag name="OP_SCP_DEFAULT_TEXT" val="02"/>
</p:tagLst>
</file>

<file path=ppt/tags/tag207.xml><?xml version="1.0" encoding="utf-8"?>
<p:tagLst xmlns:p="http://schemas.openxmlformats.org/presentationml/2006/main">
  <p:tag name="OP_SCP_ITEM_INDEX" val="2"/>
</p:tagLst>
</file>

<file path=ppt/tags/tag208.xml><?xml version="1.0" encoding="utf-8"?>
<p:tagLst xmlns:p="http://schemas.openxmlformats.org/presentationml/2006/main">
  <p:tag name="OP_SCP_ITEM_INDEX" val="3"/>
</p:tagLst>
</file>

<file path=ppt/tags/tag209.xml><?xml version="1.0" encoding="utf-8"?>
<p:tagLst xmlns:p="http://schemas.openxmlformats.org/presentationml/2006/main">
  <p:tag name="OP_SCP_SHAPE_TYPE" val="Title"/>
  <p:tag name="OP_SCP_ITEM_INDEX" val="3"/>
  <p:tag name="OP_SCP_DEFAULT_TEXT" val="添加标题"/>
</p:tagLst>
</file>

<file path=ppt/tags/tag21.xml><?xml version="1.0" encoding="utf-8"?>
<p:tagLst xmlns:p="http://schemas.openxmlformats.org/presentationml/2006/main">
  <p:tag name="KSO_WM_UNIT_TYPE" val="l_h_i"/>
  <p:tag name="KSO_WM_UNIT_INDEX" val="1_1_1"/>
  <p:tag name="KSO_WM_BEAUTIFY_FLAG" val="#wm#"/>
  <p:tag name="KSO_WM_TAG_VERSION" val="3.0"/>
  <p:tag name="KSO_WM_DIAGRAM_VERSION" val="3"/>
  <p:tag name="KSO_WM_DIAGRAM_GROUP_CODE" val="l1-1"/>
  <p:tag name="KSO_WM_UNIT_ID" val="custom20235862_5*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DIAGRAM_MAX_ITEMCNT" val="6"/>
  <p:tag name="KSO_WM_DIAGRAM_MIN_ITEMCNT" val="2"/>
  <p:tag name="KSO_WM_DIAGRAM_VIRTUALLY_FRAME" val="{&quot;height&quot;:348.88134765625,&quot;width&quot;:862.9923095703125}"/>
  <p:tag name="KSO_WM_DIAGRAM_COLOR_MATCH_VALUE" val="{&quot;shape&quot;:{&quot;fill&quot;:{&quot;solid&quot;:{&quot;brightness&quot;:0,&quot;colorType&quot;:2,&quot;rgb&quot;:&quot;#ffffff&quot;,&quot;transparency&quot;:0},&quot;type&quot;:1},&quot;glow&quot;:{&quot;colorType&quot;:0},&quot;line&quot;:{&quot;gradient&quot;:[{&quot;brightness&quot;:0.949999988079071,&quot;colorType&quot;:1,&quot;foreColorIndex&quot;:5,&quot;pos&quot;:0,&quot;transparency&quot;:0},{&quot;brightness&quot;:0.6000000238418579,&quot;colorType&quot;:1,&quot;foreColorIndex&quot;:5,&quot;pos&quot;:1,&quot;transparency&quot;:0.4000000059604645}],&quot;type&quot;:2},&quot;shadow&quot;:{&quot;brightness&quot;:0,&quot;colorType&quot;:1,&quot;foreColorIndex&quot;:5,&quot;transparency&quot;:0.8799999952316284},&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SHADOW_SCHEMECOLOR_INDEX" val="5"/>
  <p:tag name="KSO_WM_UNIT_TEXT_FILL_FORE_SCHEMECOLOR_INDEX" val="2"/>
  <p:tag name="KSO_WM_UNIT_TEXT_FILL_TYPE" val="1"/>
  <p:tag name="KSO_WM_UNIT_USESOURCEFORMAT_APPLY" val="1"/>
</p:tagLst>
</file>

<file path=ppt/tags/tag210.xml><?xml version="1.0" encoding="utf-8"?>
<p:tagLst xmlns:p="http://schemas.openxmlformats.org/presentationml/2006/main">
  <p:tag name="OP_SCP_SHAPE_TYPE" val="Body"/>
  <p:tag name="OP_SCP_ITEM_INDEX" val="3"/>
  <p:tag name="OP_SCP_DEFAULT_TEXT" val="单击此处添加文本，单击此处添加文本，单击此处添加文本，单击此处添加文本。"/>
</p:tagLst>
</file>

<file path=ppt/tags/tag211.xml><?xml version="1.0" encoding="utf-8"?>
<p:tagLst xmlns:p="http://schemas.openxmlformats.org/presentationml/2006/main">
  <p:tag name="OP_SCP_SHAPE_TYPE" val="Index"/>
  <p:tag name="OP_SCP_ITEM_INDEX" val="3"/>
  <p:tag name="OP_SCP_DEFAULT_TEXT" val="03"/>
</p:tagLst>
</file>

<file path=ppt/tags/tag212.xml><?xml version="1.0" encoding="utf-8"?>
<p:tagLst xmlns:p="http://schemas.openxmlformats.org/presentationml/2006/main">
  <p:tag name="OP_SCP_ITEM_INDEX" val="3"/>
</p:tagLst>
</file>

<file path=ppt/tags/tag213.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34"/>
  <p:tag name="OP_SCP_COMPONENT_INFO" val="{&quot;title&quot;:&quot;扁平3项列表PPT组件&quot;,&quot;description&quot;:&quot;扁平3项列表PPT组件&quot;,&quot;keywords&quot;:[&quot;扁平&quot;,&quot;3项&quot;,&quot;列表&quot;,&quot;PPT组件&quot;],&quot;labels&quot;:[]}"/>
  <p:tag name="OP_SCP_GROUP_ID" val="c43786e3-ca88-9a76-de86-377acc86b5ff"/>
  <p:tag name="OP_SCP_ITEM_COUNT" val="3"/>
</p:tagLst>
</file>

<file path=ppt/tags/tag214.xml><?xml version="1.0" encoding="utf-8"?>
<p:tagLst xmlns:p="http://schemas.openxmlformats.org/presentationml/2006/main">
  <p:tag name="OP_SCP_ITEM_INDEX" val="1"/>
</p:tagLst>
</file>

<file path=ppt/tags/tag215.xml><?xml version="1.0" encoding="utf-8"?>
<p:tagLst xmlns:p="http://schemas.openxmlformats.org/presentationml/2006/main">
  <p:tag name="OP_SCP_SHAPE_TYPE" val="Title"/>
  <p:tag name="OP_SCP_ITEM_INDEX" val="1"/>
  <p:tag name="OP_SCP_DEFAULT_TEXT" val="添加标题"/>
</p:tagLst>
</file>

<file path=ppt/tags/tag216.xml><?xml version="1.0" encoding="utf-8"?>
<p:tagLst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217.xml><?xml version="1.0" encoding="utf-8"?>
<p:tagLst xmlns:p="http://schemas.openxmlformats.org/presentationml/2006/main">
  <p:tag name="OP_SCP_SHAPE_TYPE" val="Index"/>
  <p:tag name="OP_SCP_ITEM_INDEX" val="1"/>
  <p:tag name="OP_SCP_DEFAULT_TEXT" val="01"/>
</p:tagLst>
</file>

<file path=ppt/tags/tag218.xml><?xml version="1.0" encoding="utf-8"?>
<p:tagLst xmlns:p="http://schemas.openxmlformats.org/presentationml/2006/main">
  <p:tag name="OP_SCP_ITEM_INDEX" val="1"/>
</p:tagLst>
</file>

<file path=ppt/tags/tag219.xml><?xml version="1.0" encoding="utf-8"?>
<p:tagLst xmlns:p="http://schemas.openxmlformats.org/presentationml/2006/main">
  <p:tag name="OP_SCP_ITEM_INDEX" val="2"/>
</p:tagLst>
</file>

<file path=ppt/tags/tag22.xml><?xml version="1.0" encoding="utf-8"?>
<p:tagLst xmlns:p="http://schemas.openxmlformats.org/presentationml/2006/main">
  <p:tag name="KSO_WM_UNIT_TYPE" val="l_h_i"/>
  <p:tag name="KSO_WM_UNIT_SUBTYPE" val="d"/>
  <p:tag name="KSO_WM_UNIT_INDEX" val="1_1_2"/>
  <p:tag name="KSO_WM_BEAUTIFY_FLAG" val="#wm#"/>
  <p:tag name="KSO_WM_TAG_VERSION" val="3.0"/>
  <p:tag name="KSO_WM_DIAGRAM_VERSION" val="3"/>
  <p:tag name="KSO_WM_DIAGRAM_GROUP_CODE" val="l1-1"/>
  <p:tag name="KSO_WM_UNIT_ID" val="custom20235862_5*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DIAGRAM_MAX_ITEMCNT" val="6"/>
  <p:tag name="KSO_WM_DIAGRAM_MIN_ITEMCNT" val="2"/>
  <p:tag name="KSO_WM_DIAGRAM_VIRTUALLY_FRAME" val="{&quot;height&quot;:348.88134765625,&quot;width&quot;:862.992309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220.xml><?xml version="1.0" encoding="utf-8"?>
<p:tagLst xmlns:p="http://schemas.openxmlformats.org/presentationml/2006/main">
  <p:tag name="OP_SCP_SHAPE_TYPE" val="Body"/>
  <p:tag name="OP_SCP_ITEM_INDEX" val="2"/>
  <p:tag name="OP_SCP_DEFAULT_TEXT" val="单击此处添加文本，单击此处添加文本，单击此处添加文本，单击此处添加文本。"/>
</p:tagLst>
</file>

<file path=ppt/tags/tag221.xml><?xml version="1.0" encoding="utf-8"?>
<p:tagLst xmlns:p="http://schemas.openxmlformats.org/presentationml/2006/main">
  <p:tag name="OP_SCP_SHAPE_TYPE" val="Title"/>
  <p:tag name="OP_SCP_ITEM_INDEX" val="2"/>
  <p:tag name="OP_SCP_DEFAULT_TEXT" val="添加标题"/>
</p:tagLst>
</file>

<file path=ppt/tags/tag222.xml><?xml version="1.0" encoding="utf-8"?>
<p:tagLst xmlns:p="http://schemas.openxmlformats.org/presentationml/2006/main">
  <p:tag name="OP_SCP_SHAPE_TYPE" val="Index"/>
  <p:tag name="OP_SCP_ITEM_INDEX" val="2"/>
  <p:tag name="OP_SCP_DEFAULT_TEXT" val="02"/>
</p:tagLst>
</file>

<file path=ppt/tags/tag223.xml><?xml version="1.0" encoding="utf-8"?>
<p:tagLst xmlns:p="http://schemas.openxmlformats.org/presentationml/2006/main">
  <p:tag name="OP_SCP_ITEM_INDEX" val="2"/>
</p:tagLst>
</file>

<file path=ppt/tags/tag224.xml><?xml version="1.0" encoding="utf-8"?>
<p:tagLst xmlns:p="http://schemas.openxmlformats.org/presentationml/2006/main">
  <p:tag name="OP_SCP_SHAPE_TYPE" val="Body"/>
  <p:tag name="OP_SCP_ITEM_INDEX" val="3"/>
  <p:tag name="OP_SCP_DEFAULT_TEXT" val="单击此处添加文本，单击此处添加文本，单击此处添加文本，单击此处添加文本。"/>
</p:tagLst>
</file>

<file path=ppt/tags/tag225.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59"/>
  <p:tag name="OP_SCP_COMPONENT_INFO" val="{&quot;title&quot;:&quot;扁平5项总分PPT组件&quot;,&quot;description&quot;:&quot;扁平5项总分PPT组件&quot;,&quot;keywords&quot;:[&quot;扁平&quot;,&quot;5项&quot;,&quot;总分&quot;,&quot;PPT组件&quot;],&quot;labels&quot;:[]}"/>
  <p:tag name="OP_SCP_GROUP_ID" val="2bb8fc1b-f8f1-3606-e7ca-bfa05fd41cfc"/>
  <p:tag name="OP_SCP_ITEM_COUNT" val="5"/>
</p:tagLst>
</file>

<file path=ppt/tags/tag226.xml><?xml version="1.0" encoding="utf-8"?>
<p:tagLst xmlns:p="http://schemas.openxmlformats.org/presentationml/2006/main">
  <p:tag name="OP_SCP_SHAPE_TYPE" val="Title"/>
  <p:tag name="OP_SCP_ITEM_INDEX" val="0"/>
  <p:tag name="OP_SCP_DEFAULT_TEXT" val="添加标题"/>
</p:tagLst>
</file>

<file path=ppt/tags/tag227.xml><?xml version="1.0" encoding="utf-8"?>
<p:tagLst xmlns:p="http://schemas.openxmlformats.org/presentationml/2006/main">
  <p:tag name="OP_SCP_ITEM_INDEX" val="0"/>
</p:tagLst>
</file>

<file path=ppt/tags/tag228.xml><?xml version="1.0" encoding="utf-8"?>
<p:tagLst xmlns:p="http://schemas.openxmlformats.org/presentationml/2006/main">
  <p:tag name="OP_SCP_ITEM_INDEX" val="1"/>
</p:tagLst>
</file>

<file path=ppt/tags/tag229.xml><?xml version="1.0" encoding="utf-8"?>
<p:tagLst xmlns:p="http://schemas.openxmlformats.org/presentationml/2006/main">
  <p:tag name="OP_SCP_ITEM_INDEX" val="1"/>
</p:tagLst>
</file>

<file path=ppt/tags/tag23.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UNIT_ID" val="custom20235862_5*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UNIT_SUBTYPE" val="a"/>
  <p:tag name="KSO_WM_UNIT_VALUE" val="14"/>
  <p:tag name="KSO_WM_UNIT_PRESET_TEXT" val="单击添加&#10;目录项标题"/>
  <p:tag name="KSO_WM_DIAGRAM_MAX_ITEMCNT" val="6"/>
  <p:tag name="KSO_WM_DIAGRAM_MIN_ITEMCNT" val="2"/>
  <p:tag name="KSO_WM_DIAGRAM_VIRTUALLY_FRAME" val="{&quot;height&quot;:348.88134765625,&quot;width&quot;:862.992309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30.xml><?xml version="1.0" encoding="utf-8"?>
<p:tagLst xmlns:p="http://schemas.openxmlformats.org/presentationml/2006/main">
  <p:tag name="OP_SCP_ITEM_INDEX" val="1"/>
</p:tagLst>
</file>

<file path=ppt/tags/tag231.xml><?xml version="1.0" encoding="utf-8"?>
<p:tagLst xmlns:p="http://schemas.openxmlformats.org/presentationml/2006/main">
  <p:tag name="OP_SCP_ITEM_INDEX" val="1"/>
</p:tagLst>
</file>

<file path=ppt/tags/tag232.xml><?xml version="1.0" encoding="utf-8"?>
<p:tagLst xmlns:p="http://schemas.openxmlformats.org/presentationml/2006/main">
  <p:tag name="OP_SCP_SHAPE_TYPE" val="Index"/>
  <p:tag name="OP_SCP_ITEM_INDEX" val="1"/>
  <p:tag name="OP_SCP_DEFAULT_TEXT" val="01"/>
</p:tagLst>
</file>

<file path=ppt/tags/tag233.xml><?xml version="1.0" encoding="utf-8"?>
<p:tagLst xmlns:p="http://schemas.openxmlformats.org/presentationml/2006/main">
  <p:tag name="OP_SCP_SHAPE_TYPE" val="Title"/>
  <p:tag name="OP_SCP_ITEM_INDEX" val="1"/>
  <p:tag name="OP_SCP_DEFAULT_TEXT" val="添加标题"/>
</p:tagLst>
</file>

<file path=ppt/tags/tag234.xml><?xml version="1.0" encoding="utf-8"?>
<p:tagLst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235.xml><?xml version="1.0" encoding="utf-8"?>
<p:tagLst xmlns:p="http://schemas.openxmlformats.org/presentationml/2006/main">
  <p:tag name="OP_SCP_ITEM_INDEX" val="2"/>
</p:tagLst>
</file>

<file path=ppt/tags/tag236.xml><?xml version="1.0" encoding="utf-8"?>
<p:tagLst xmlns:p="http://schemas.openxmlformats.org/presentationml/2006/main">
  <p:tag name="OP_SCP_ITEM_INDEX" val="2"/>
</p:tagLst>
</file>

<file path=ppt/tags/tag237.xml><?xml version="1.0" encoding="utf-8"?>
<p:tagLst xmlns:p="http://schemas.openxmlformats.org/presentationml/2006/main">
  <p:tag name="OP_SCP_ITEM_INDEX" val="2"/>
</p:tagLst>
</file>

<file path=ppt/tags/tag238.xml><?xml version="1.0" encoding="utf-8"?>
<p:tagLst xmlns:p="http://schemas.openxmlformats.org/presentationml/2006/main">
  <p:tag name="OP_SCP_ITEM_INDEX" val="2"/>
</p:tagLst>
</file>

<file path=ppt/tags/tag239.xml><?xml version="1.0" encoding="utf-8"?>
<p:tagLst xmlns:p="http://schemas.openxmlformats.org/presentationml/2006/main">
  <p:tag name="OP_SCP_SHAPE_TYPE" val="Index"/>
  <p:tag name="OP_SCP_ITEM_INDEX" val="2"/>
  <p:tag name="OP_SCP_DEFAULT_TEXT" val="02"/>
</p:tagLst>
</file>

<file path=ppt/tags/tag24.xml><?xml version="1.0" encoding="utf-8"?>
<p:tagLst xmlns:p="http://schemas.openxmlformats.org/presentationml/2006/main">
  <p:tag name="KSO_WM_UNIT_TYPE" val="l_h_i"/>
  <p:tag name="KSO_WM_UNIT_INDEX" val="1_3_1"/>
  <p:tag name="KSO_WM_BEAUTIFY_FLAG" val="#wm#"/>
  <p:tag name="KSO_WM_TAG_VERSION" val="3.0"/>
  <p:tag name="KSO_WM_DIAGRAM_VERSION" val="3"/>
  <p:tag name="KSO_WM_DIAGRAM_GROUP_CODE" val="l1-1"/>
  <p:tag name="KSO_WM_UNIT_ID" val="custom20235862_5*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DIAGRAM_MAX_ITEMCNT" val="6"/>
  <p:tag name="KSO_WM_DIAGRAM_MIN_ITEMCNT" val="2"/>
  <p:tag name="KSO_WM_DIAGRAM_VIRTUALLY_FRAME" val="{&quot;height&quot;:348.88134765625,&quot;width&quot;:862.9923095703125}"/>
  <p:tag name="KSO_WM_DIAGRAM_COLOR_MATCH_VALUE" val="{&quot;shape&quot;:{&quot;fill&quot;:{&quot;solid&quot;:{&quot;brightness&quot;:0,&quot;colorType&quot;:2,&quot;rgb&quot;:&quot;#ffffff&quot;,&quot;transparency&quot;:0},&quot;type&quot;:1},&quot;glow&quot;:{&quot;colorType&quot;:0},&quot;line&quot;:{&quot;gradient&quot;:[{&quot;brightness&quot;:0.949999988079071,&quot;colorType&quot;:1,&quot;foreColorIndex&quot;:5,&quot;pos&quot;:0,&quot;transparency&quot;:0},{&quot;brightness&quot;:0.6000000238418579,&quot;colorType&quot;:1,&quot;foreColorIndex&quot;:5,&quot;pos&quot;:1,&quot;transparency&quot;:0.4000000059604645}],&quot;type&quot;:2},&quot;shadow&quot;:{&quot;brightness&quot;:0,&quot;colorType&quot;:1,&quot;foreColorIndex&quot;:5,&quot;transparency&quot;:0.8799999952316284},&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SHADOW_SCHEMECOLOR_INDEX" val="5"/>
  <p:tag name="KSO_WM_UNIT_TEXT_FILL_FORE_SCHEMECOLOR_INDEX" val="2"/>
  <p:tag name="KSO_WM_UNIT_TEXT_FILL_TYPE" val="1"/>
  <p:tag name="KSO_WM_UNIT_USESOURCEFORMAT_APPLY" val="1"/>
</p:tagLst>
</file>

<file path=ppt/tags/tag240.xml><?xml version="1.0" encoding="utf-8"?>
<p:tagLst xmlns:p="http://schemas.openxmlformats.org/presentationml/2006/main">
  <p:tag name="OP_SCP_SHAPE_TYPE" val="Title"/>
  <p:tag name="OP_SCP_ITEM_INDEX" val="2"/>
  <p:tag name="OP_SCP_DEFAULT_TEXT" val="添加标题"/>
</p:tagLst>
</file>

<file path=ppt/tags/tag241.xml><?xml version="1.0" encoding="utf-8"?>
<p:tagLst xmlns:p="http://schemas.openxmlformats.org/presentationml/2006/main">
  <p:tag name="OP_SCP_SHAPE_TYPE" val="Body"/>
  <p:tag name="OP_SCP_ITEM_INDEX" val="2"/>
  <p:tag name="OP_SCP_DEFAULT_TEXT" val="单击此处添加文本，单击此处添加文本，单击此处添加文本，单击此处添加文本。"/>
</p:tagLst>
</file>

<file path=ppt/tags/tag242.xml><?xml version="1.0" encoding="utf-8"?>
<p:tagLst xmlns:p="http://schemas.openxmlformats.org/presentationml/2006/main">
  <p:tag name="OP_SCP_ITEM_INDEX" val="3"/>
</p:tagLst>
</file>

<file path=ppt/tags/tag243.xml><?xml version="1.0" encoding="utf-8"?>
<p:tagLst xmlns:p="http://schemas.openxmlformats.org/presentationml/2006/main">
  <p:tag name="OP_SCP_ITEM_INDEX" val="3"/>
</p:tagLst>
</file>

<file path=ppt/tags/tag244.xml><?xml version="1.0" encoding="utf-8"?>
<p:tagLst xmlns:p="http://schemas.openxmlformats.org/presentationml/2006/main">
  <p:tag name="OP_SCP_ITEM_INDEX" val="3"/>
</p:tagLst>
</file>

<file path=ppt/tags/tag245.xml><?xml version="1.0" encoding="utf-8"?>
<p:tagLst xmlns:p="http://schemas.openxmlformats.org/presentationml/2006/main">
  <p:tag name="OP_SCP_SHAPE_TYPE" val="Index"/>
  <p:tag name="OP_SCP_ITEM_INDEX" val="3"/>
  <p:tag name="OP_SCP_DEFAULT_TEXT" val="03"/>
</p:tagLst>
</file>

<file path=ppt/tags/tag246.xml><?xml version="1.0" encoding="utf-8"?>
<p:tagLst xmlns:p="http://schemas.openxmlformats.org/presentationml/2006/main">
  <p:tag name="OP_SCP_SHAPE_TYPE" val="Title"/>
  <p:tag name="OP_SCP_ITEM_INDEX" val="3"/>
  <p:tag name="OP_SCP_DEFAULT_TEXT" val="添加标题"/>
</p:tagLst>
</file>

<file path=ppt/tags/tag247.xml><?xml version="1.0" encoding="utf-8"?>
<p:tagLst xmlns:p="http://schemas.openxmlformats.org/presentationml/2006/main">
  <p:tag name="OP_SCP_SHAPE_TYPE" val="Body"/>
  <p:tag name="OP_SCP_ITEM_INDEX" val="3"/>
  <p:tag name="OP_SCP_DEFAULT_TEXT" val="单击此处添加文本，单击此处添加文本，单击此处添加文本，单击此处添加文本。"/>
</p:tagLst>
</file>

<file path=ppt/tags/tag248.xml><?xml version="1.0" encoding="utf-8"?>
<p:tagLst xmlns:p="http://schemas.openxmlformats.org/presentationml/2006/main">
  <p:tag name="OP_SCP_ITEM_INDEX" val="4"/>
</p:tagLst>
</file>

<file path=ppt/tags/tag249.xml><?xml version="1.0" encoding="utf-8"?>
<p:tagLst xmlns:p="http://schemas.openxmlformats.org/presentationml/2006/main">
  <p:tag name="OP_SCP_ITEM_INDEX" val="4"/>
</p:tagLst>
</file>

<file path=ppt/tags/tag25.xml><?xml version="1.0" encoding="utf-8"?>
<p:tagLst xmlns:p="http://schemas.openxmlformats.org/presentationml/2006/main">
  <p:tag name="KSO_WM_UNIT_TYPE" val="l_h_i"/>
  <p:tag name="KSO_WM_UNIT_SUBTYPE" val="d"/>
  <p:tag name="KSO_WM_UNIT_INDEX" val="1_3_2"/>
  <p:tag name="KSO_WM_BEAUTIFY_FLAG" val="#wm#"/>
  <p:tag name="KSO_WM_TAG_VERSION" val="3.0"/>
  <p:tag name="KSO_WM_DIAGRAM_VERSION" val="3"/>
  <p:tag name="KSO_WM_DIAGRAM_GROUP_CODE" val="l1-1"/>
  <p:tag name="KSO_WM_UNIT_ID" val="custom20235862_5*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DIAGRAM_MAX_ITEMCNT" val="6"/>
  <p:tag name="KSO_WM_DIAGRAM_MIN_ITEMCNT" val="2"/>
  <p:tag name="KSO_WM_DIAGRAM_VIRTUALLY_FRAME" val="{&quot;height&quot;:348.88134765625,&quot;width&quot;:862.992309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250.xml><?xml version="1.0" encoding="utf-8"?>
<p:tagLst xmlns:p="http://schemas.openxmlformats.org/presentationml/2006/main">
  <p:tag name="OP_SCP_ITEM_INDEX" val="4"/>
</p:tagLst>
</file>

<file path=ppt/tags/tag251.xml><?xml version="1.0" encoding="utf-8"?>
<p:tagLst xmlns:p="http://schemas.openxmlformats.org/presentationml/2006/main">
  <p:tag name="OP_SCP_ITEM_INDEX" val="4"/>
</p:tagLst>
</file>

<file path=ppt/tags/tag252.xml><?xml version="1.0" encoding="utf-8"?>
<p:tagLst xmlns:p="http://schemas.openxmlformats.org/presentationml/2006/main">
  <p:tag name="OP_SCP_SHAPE_TYPE" val="Index"/>
  <p:tag name="OP_SCP_ITEM_INDEX" val="4"/>
  <p:tag name="OP_SCP_DEFAULT_TEXT" val="04"/>
</p:tagLst>
</file>

<file path=ppt/tags/tag253.xml><?xml version="1.0" encoding="utf-8"?>
<p:tagLst xmlns:p="http://schemas.openxmlformats.org/presentationml/2006/main">
  <p:tag name="OP_SCP_SHAPE_TYPE" val="Title"/>
  <p:tag name="OP_SCP_ITEM_INDEX" val="4"/>
  <p:tag name="OP_SCP_DEFAULT_TEXT" val="添加标题"/>
</p:tagLst>
</file>

<file path=ppt/tags/tag254.xml><?xml version="1.0" encoding="utf-8"?>
<p:tagLst xmlns:p="http://schemas.openxmlformats.org/presentationml/2006/main">
  <p:tag name="OP_SCP_SHAPE_TYPE" val="Body"/>
  <p:tag name="OP_SCP_ITEM_INDEX" val="4"/>
  <p:tag name="OP_SCP_DEFAULT_TEXT" val="单击此处添加文本，单击此处添加文本，单击此处添加文本，单击此处添加文本。"/>
</p:tagLst>
</file>

<file path=ppt/tags/tag255.xml><?xml version="1.0" encoding="utf-8"?>
<p:tagLst xmlns:p="http://schemas.openxmlformats.org/presentationml/2006/main">
  <p:tag name="OP_SCP_ITEM_INDEX" val="5"/>
</p:tagLst>
</file>

<file path=ppt/tags/tag256.xml><?xml version="1.0" encoding="utf-8"?>
<p:tagLst xmlns:p="http://schemas.openxmlformats.org/presentationml/2006/main">
  <p:tag name="OP_SCP_ITEM_INDEX" val="5"/>
</p:tagLst>
</file>

<file path=ppt/tags/tag257.xml><?xml version="1.0" encoding="utf-8"?>
<p:tagLst xmlns:p="http://schemas.openxmlformats.org/presentationml/2006/main">
  <p:tag name="OP_SCP_ITEM_INDEX" val="5"/>
</p:tagLst>
</file>

<file path=ppt/tags/tag258.xml><?xml version="1.0" encoding="utf-8"?>
<p:tagLst xmlns:p="http://schemas.openxmlformats.org/presentationml/2006/main">
  <p:tag name="OP_SCP_ITEM_INDEX" val="5"/>
</p:tagLst>
</file>

<file path=ppt/tags/tag259.xml><?xml version="1.0" encoding="utf-8"?>
<p:tagLst xmlns:p="http://schemas.openxmlformats.org/presentationml/2006/main">
  <p:tag name="OP_SCP_SHAPE_TYPE" val="Index"/>
  <p:tag name="OP_SCP_ITEM_INDEX" val="5"/>
  <p:tag name="OP_SCP_DEFAULT_TEXT" val="05"/>
</p:tagLst>
</file>

<file path=ppt/tags/tag26.xml><?xml version="1.0" encoding="utf-8"?>
<p:tagLst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UNIT_ID" val="custom20235862_5*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UNIT_SUBTYPE" val="a"/>
  <p:tag name="KSO_WM_UNIT_VALUE" val="14"/>
  <p:tag name="KSO_WM_UNIT_PRESET_TEXT" val="单击添加&#10;目录项标题"/>
  <p:tag name="KSO_WM_DIAGRAM_MAX_ITEMCNT" val="6"/>
  <p:tag name="KSO_WM_DIAGRAM_MIN_ITEMCNT" val="2"/>
  <p:tag name="KSO_WM_DIAGRAM_VIRTUALLY_FRAME" val="{&quot;height&quot;:348.88134765625,&quot;width&quot;:862.992309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60.xml><?xml version="1.0" encoding="utf-8"?>
<p:tagLst xmlns:p="http://schemas.openxmlformats.org/presentationml/2006/main">
  <p:tag name="OP_SCP_SHAPE_TYPE" val="Title"/>
  <p:tag name="OP_SCP_ITEM_INDEX" val="5"/>
  <p:tag name="OP_SCP_DEFAULT_TEXT" val="添加标题"/>
</p:tagLst>
</file>

<file path=ppt/tags/tag261.xml><?xml version="1.0" encoding="utf-8"?>
<p:tagLst xmlns:p="http://schemas.openxmlformats.org/presentationml/2006/main">
  <p:tag name="OP_SCP_SHAPE_TYPE" val="Body"/>
  <p:tag name="OP_SCP_ITEM_INDEX" val="6"/>
  <p:tag name="OP_SCP_DEFAULT_TEXT" val="单击此处添加文本，单击此处添加文本，单击此处添加文本，单击此处添加文本。"/>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00_1*d*1"/>
  <p:tag name="KSO_WM_TEMPLATE_CATEGORY" val="custom"/>
  <p:tag name="KSO_WM_TEMPLATE_INDEX" val="20233600"/>
  <p:tag name="KSO_WM_UNIT_LAYERLEVEL" val="1"/>
  <p:tag name="KSO_WM_TAG_VERSION" val="3.0"/>
  <p:tag name="KSO_WM_BEAUTIFY_FLAG" val="#wm#"/>
  <p:tag name="KSO_WM_UNIT_VALUE" val="1904*3384"/>
  <p:tag name="KSO_WM_UNIT_PICTURE_SUBTYPE" val="a"/>
  <p:tag name="MH_PIC_SOURCE_TYPE" val="generate_slide_ai*VCG41N1286193704*gallery_gallery_ai_v2.0.6_ONLINE*ad47c24ee5dd8725f7932ca9cf2148fe-slide-0"/>
  <p:tag name="KSO_WM_UNIT_USESOURCEFORMAT_APPLY"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600_1*i*2"/>
  <p:tag name="KSO_WM_TEMPLATE_CATEGORY" val="custom"/>
  <p:tag name="KSO_WM_TEMPLATE_INDEX" val="20233600"/>
  <p:tag name="KSO_WM_UNIT_LAYERLEVEL" val="1"/>
  <p:tag name="KSO_WM_TAG_VERSION" val="3.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26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600_1*a*1"/>
  <p:tag name="KSO_WM_TEMPLATE_CATEGORY" val="custom"/>
  <p:tag name="KSO_WM_TEMPLATE_INDEX" val="20233600"/>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26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660_2*l_h_f*1_2_1"/>
  <p:tag name="KSO_WM_TEMPLATE_CATEGORY" val="diagram"/>
  <p:tag name="KSO_WM_TEMPLATE_INDEX" val="20233660"/>
  <p:tag name="KSO_WM_UNIT_LAYERLEVEL" val="1_1_1"/>
  <p:tag name="KSO_WM_TAG_VERSION" val="3.0"/>
  <p:tag name="KSO_WM_UNIT_TEXT_FILL_FORE_SCHEMECOLOR_INDEX_BRIGHTNESS" val="0.3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文本具体内容，简明阐述您的观点。根据需要可增减文字，以便观者准确理解您传达的思想。单击此处添加文本具体内容简明地阐述您的观点。"/>
  <p:tag name="KSO_WM_UNIT_TEXT_FILL_FORE_SCHEMECOLOR_INDEX" val="1"/>
  <p:tag name="KSO_WM_UNIT_TEXT_FILL_TYPE" val="1"/>
  <p:tag name="KSO_WM_UNIT_USESOURCEFORMAT_APPLY" val="1"/>
</p:tagLst>
</file>

<file path=ppt/tags/tag26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660_2*l_h_a*1_2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标题"/>
  <p:tag name="KSO_WM_UNIT_TEXT_FILL_FORE_SCHEMECOLOR_INDEX" val="1"/>
  <p:tag name="KSO_WM_UNIT_TEXT_FILL_TYPE" val="1"/>
  <p:tag name="KSO_WM_UNIT_USESOURCEFORMAT_APPLY" val="1"/>
</p:tagLst>
</file>

<file path=ppt/tags/tag26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660_2*l_h_f*1_3_1"/>
  <p:tag name="KSO_WM_TEMPLATE_CATEGORY" val="diagram"/>
  <p:tag name="KSO_WM_TEMPLATE_INDEX" val="20233660"/>
  <p:tag name="KSO_WM_UNIT_LAYERLEVEL" val="1_1_1"/>
  <p:tag name="KSO_WM_TAG_VERSION" val="3.0"/>
  <p:tag name="KSO_WM_UNIT_TEXT_FILL_FORE_SCHEMECOLOR_INDEX_BRIGHTNESS" val="0.3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文本具体内容，简明阐述您的观点。根据需要可增减文字，以便观者准确理解您传达的思想。单击此处添加文本具体内容简明地阐述您的观点。"/>
  <p:tag name="KSO_WM_UNIT_TEXT_FILL_FORE_SCHEMECOLOR_INDEX" val="1"/>
  <p:tag name="KSO_WM_UNIT_TEXT_FILL_TYPE" val="1"/>
  <p:tag name="KSO_WM_UNIT_USESOURCEFORMAT_APPLY" val="1"/>
</p:tagLst>
</file>

<file path=ppt/tags/tag26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660_2*l_h_a*1_3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标题"/>
  <p:tag name="KSO_WM_UNIT_TEXT_FILL_FORE_SCHEMECOLOR_INDEX" val="1"/>
  <p:tag name="KSO_WM_UNIT_TEXT_FILL_TYPE" val="1"/>
  <p:tag name="KSO_WM_UNIT_USESOURCEFORMAT_APPLY" val="1"/>
</p:tagLst>
</file>

<file path=ppt/tags/tag26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660_2*l_h_f*1_1_1"/>
  <p:tag name="KSO_WM_TEMPLATE_CATEGORY" val="diagram"/>
  <p:tag name="KSO_WM_TEMPLATE_INDEX" val="20233660"/>
  <p:tag name="KSO_WM_UNIT_LAYERLEVEL" val="1_1_1"/>
  <p:tag name="KSO_WM_TAG_VERSION" val="3.0"/>
  <p:tag name="KSO_WM_UNIT_TEXT_FILL_FORE_SCHEMECOLOR_INDEX_BRIGHTNESS" val="0.3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文本具体内容，简明阐述您的观点。根据需要可增减文字，以便观者准确理解您传达的思想。单击此处添加文本具体内容简明地阐述您的观点。"/>
  <p:tag name="KSO_WM_UNIT_TEXT_FILL_FORE_SCHEMECOLOR_INDEX" val="1"/>
  <p:tag name="KSO_WM_UNIT_TEXT_FILL_TYPE" val="1"/>
  <p:tag name="KSO_WM_UNIT_USESOURCEFORMAT_APPLY" val="1"/>
</p:tagLst>
</file>

<file path=ppt/tags/tag27.xml><?xml version="1.0" encoding="utf-8"?>
<p:tagLst xmlns:p="http://schemas.openxmlformats.org/presentationml/2006/main">
  <p:tag name="KSO_WM_UNIT_TYPE" val="l_h_i"/>
  <p:tag name="KSO_WM_UNIT_INDEX" val="1_5_1"/>
  <p:tag name="KSO_WM_BEAUTIFY_FLAG" val="#wm#"/>
  <p:tag name="KSO_WM_TAG_VERSION" val="3.0"/>
  <p:tag name="KSO_WM_DIAGRAM_VERSION" val="3"/>
  <p:tag name="KSO_WM_DIAGRAM_GROUP_CODE" val="l1-1"/>
  <p:tag name="KSO_WM_UNIT_ID" val="custom20235862_5*l_h_i*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DIAGRAM_MAX_ITEMCNT" val="6"/>
  <p:tag name="KSO_WM_DIAGRAM_MIN_ITEMCNT" val="2"/>
  <p:tag name="KSO_WM_DIAGRAM_VIRTUALLY_FRAME" val="{&quot;height&quot;:348.88134765625,&quot;width&quot;:862.9923095703125}"/>
  <p:tag name="KSO_WM_DIAGRAM_COLOR_MATCH_VALUE" val="{&quot;shape&quot;:{&quot;fill&quot;:{&quot;solid&quot;:{&quot;brightness&quot;:0,&quot;colorType&quot;:2,&quot;rgb&quot;:&quot;#ffffff&quot;,&quot;transparency&quot;:0},&quot;type&quot;:1},&quot;glow&quot;:{&quot;colorType&quot;:0},&quot;line&quot;:{&quot;gradient&quot;:[{&quot;brightness&quot;:0.949999988079071,&quot;colorType&quot;:1,&quot;foreColorIndex&quot;:5,&quot;pos&quot;:0,&quot;transparency&quot;:0},{&quot;brightness&quot;:0.6000000238418579,&quot;colorType&quot;:1,&quot;foreColorIndex&quot;:5,&quot;pos&quot;:1,&quot;transparency&quot;:0.4000000059604645}],&quot;type&quot;:2},&quot;shadow&quot;:{&quot;brightness&quot;:0,&quot;colorType&quot;:1,&quot;foreColorIndex&quot;:5,&quot;transparency&quot;:0.8799999952316284},&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SHADOW_SCHEMECOLOR_INDEX" val="5"/>
  <p:tag name="KSO_WM_UNIT_TEXT_FILL_FORE_SCHEMECOLOR_INDEX" val="2"/>
  <p:tag name="KSO_WM_UNIT_TEXT_FILL_TYPE" val="1"/>
  <p:tag name="KSO_WM_UNIT_USESOURCEFORMAT_APPLY" val="1"/>
</p:tagLst>
</file>

<file path=ppt/tags/tag27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660_2*l_h_a*1_1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标题"/>
  <p:tag name="KSO_WM_UNIT_TEXT_FILL_FORE_SCHEMECOLOR_INDEX" val="1"/>
  <p:tag name="KSO_WM_UNIT_TEXT_FILL_TYPE" val="1"/>
  <p:tag name="KSO_WM_UNIT_USESOURCEFORMAT_APPLY" val="1"/>
</p:tagLst>
</file>

<file path=ppt/tags/tag27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i"/>
  <p:tag name="KSO_WM_UNIT_INDEX" val="1_1_1"/>
  <p:tag name="KSO_WM_UNIT_ID" val="diagram20233660_2*l_h_i*1_1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SUBTYPE" val="d"/>
  <p:tag name="KSO_WM_BEAUTIFY_FLAG" val="#wm#"/>
  <p:tag name="KSO_WM_DIAGRAM_VERSION" val="3"/>
  <p:tag name="KSO_WM_DIAGRAM_COLOR_TRICK" val="2"/>
  <p:tag name="KSO_WM_DIAGRAM_COLOR_TEXT_CAN_REMOVE" val="n"/>
  <p:tag name="KSO_WM_UNIT_TEXT_FILL_FORE_SCHEMECOLOR_INDEX" val="1"/>
  <p:tag name="KSO_WM_UNIT_TEXT_FILL_TYPE" val="1"/>
  <p:tag name="KSO_WM_UNIT_USESOURCEFORMAT_APPLY" val="1"/>
</p:tagLst>
</file>

<file path=ppt/tags/tag27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i"/>
  <p:tag name="KSO_WM_UNIT_INDEX" val="1_2_1"/>
  <p:tag name="KSO_WM_UNIT_ID" val="diagram20233660_2*l_h_i*1_2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SUBTYPE" val="d"/>
  <p:tag name="KSO_WM_BEAUTIFY_FLAG" val="#wm#"/>
  <p:tag name="KSO_WM_DIAGRAM_VERSION" val="3"/>
  <p:tag name="KSO_WM_DIAGRAM_COLOR_TRICK" val="2"/>
  <p:tag name="KSO_WM_DIAGRAM_COLOR_TEXT_CAN_REMOVE" val="n"/>
  <p:tag name="KSO_WM_UNIT_TEXT_FILL_FORE_SCHEMECOLOR_INDEX" val="1"/>
  <p:tag name="KSO_WM_UNIT_TEXT_FILL_TYPE" val="1"/>
  <p:tag name="KSO_WM_UNIT_USESOURCEFORMAT_APPLY" val="1"/>
</p:tagLst>
</file>

<file path=ppt/tags/tag27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i"/>
  <p:tag name="KSO_WM_UNIT_INDEX" val="1_3_1"/>
  <p:tag name="KSO_WM_UNIT_ID" val="diagram20233660_2*l_h_i*1_3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SUBTYPE" val="d"/>
  <p:tag name="KSO_WM_BEAUTIFY_FLAG" val="#wm#"/>
  <p:tag name="KSO_WM_DIAGRAM_VERSION" val="3"/>
  <p:tag name="KSO_WM_DIAGRAM_COLOR_TRICK" val="2"/>
  <p:tag name="KSO_WM_DIAGRAM_COLOR_TEXT_CAN_REMOVE" val="n"/>
  <p:tag name="KSO_WM_UNIT_TEXT_FILL_FORE_SCHEMECOLOR_INDEX" val="1"/>
  <p:tag name="KSO_WM_UNIT_TEXT_FILL_TYPE" val="1"/>
  <p:tag name="KSO_WM_UNIT_USESOURCEFORMAT_APPLY" val="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660_2*l_h_i*1_1_2"/>
  <p:tag name="KSO_WM_TEMPLATE_CATEGORY" val="diagram"/>
  <p:tag name="KSO_WM_TEMPLATE_INDEX" val="20233660"/>
  <p:tag name="KSO_WM_UNIT_LAYERLEVEL" val="1_1_1"/>
  <p:tag name="KSO_WM_TAG_VERSION" val="3.0"/>
  <p:tag name="KSO_WM_BEAUTIFY_FLAG" val="#wm#"/>
  <p:tag name="KSO_WM_UNIT_TYPE" val="l_h_i"/>
  <p:tag name="KSO_WM_UNIT_INDEX" val="1_1_2"/>
  <p:tag name="KSO_WM_DIAGRAM_VERSION" val="3"/>
  <p:tag name="KSO_WM_DIAGRAM_COLOR_TRICK" val="2"/>
  <p:tag name="KSO_WM_DIAGRAM_COLOR_TEXT_CAN_REMOVE" val="n"/>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113.5999984741211,&quot;width&quot;:836.716857910156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660_2*l_h_i*1_2_2"/>
  <p:tag name="KSO_WM_TEMPLATE_CATEGORY" val="diagram"/>
  <p:tag name="KSO_WM_TEMPLATE_INDEX" val="20233660"/>
  <p:tag name="KSO_WM_UNIT_LAYERLEVEL" val="1_1_1"/>
  <p:tag name="KSO_WM_TAG_VERSION" val="3.0"/>
  <p:tag name="KSO_WM_BEAUTIFY_FLAG" val="#wm#"/>
  <p:tag name="KSO_WM_UNIT_TYPE" val="l_h_i"/>
  <p:tag name="KSO_WM_UNIT_INDEX" val="1_2_2"/>
  <p:tag name="KSO_WM_DIAGRAM_VERSION" val="3"/>
  <p:tag name="KSO_WM_DIAGRAM_COLOR_TRICK" val="2"/>
  <p:tag name="KSO_WM_DIAGRAM_COLOR_TEXT_CAN_REMOVE" val="n"/>
  <p:tag name="KSO_WM_UNIT_FILL_TYPE" val="1"/>
  <p:tag name="KSO_WM_UNIT_FILL_FORE_SCHEMECOLOR_INDEX" val="6"/>
  <p:tag name="KSO_WM_UNIT_FILL_FORE_SCHEMECOLOR_INDEX_BRIGHTNESS" val="0"/>
  <p:tag name="KSO_WM_DIAGRAM_MAX_ITEMCNT" val="3"/>
  <p:tag name="KSO_WM_DIAGRAM_MIN_ITEMCNT" val="2"/>
  <p:tag name="KSO_WM_DIAGRAM_VIRTUALLY_FRAME" val="{&quot;height&quot;:113.5999984741211,&quot;width&quot;:836.7168579101562}"/>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660_2*l_h_i*1_3_2"/>
  <p:tag name="KSO_WM_TEMPLATE_CATEGORY" val="diagram"/>
  <p:tag name="KSO_WM_TEMPLATE_INDEX" val="20233660"/>
  <p:tag name="KSO_WM_UNIT_LAYERLEVEL" val="1_1_1"/>
  <p:tag name="KSO_WM_TAG_VERSION" val="3.0"/>
  <p:tag name="KSO_WM_BEAUTIFY_FLAG" val="#wm#"/>
  <p:tag name="KSO_WM_UNIT_TYPE" val="l_h_i"/>
  <p:tag name="KSO_WM_UNIT_INDEX" val="1_3_2"/>
  <p:tag name="KSO_WM_DIAGRAM_VERSION" val="3"/>
  <p:tag name="KSO_WM_DIAGRAM_COLOR_TRICK" val="2"/>
  <p:tag name="KSO_WM_DIAGRAM_COLOR_TEXT_CAN_REMOVE" val="n"/>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113.5999984741211,&quot;width&quot;:836.716857910156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277.xml><?xml version="1.0" encoding="utf-8"?>
<p:tagLst xmlns:p="http://schemas.openxmlformats.org/presentationml/2006/main">
  <p:tag name="KSO_WM_SLIDE_ID" val="custom20233600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600"/>
  <p:tag name="KSO_WM_SLIDE_TYPE" val="text"/>
  <p:tag name="KSO_WM_SLIDE_SUBTYPE" val="picTxt"/>
  <p:tag name="KSO_WM_SLIDE_SIZE" val="836.717*113.503"/>
  <p:tag name="KSO_WM_SLIDE_POSITION" val="95.3*366.497"/>
  <p:tag name="KSO_WM_SLIDE_LAYOUT" val="a_d_l"/>
  <p:tag name="KSO_WM_SLIDE_LAYOUT_CNT" val="1_1_1"/>
  <p:tag name="KSO_WM_SPECIAL_SOURCE" val="bdnull"/>
  <p:tag name="KSO_WM_DIAGRAM_GROUP_CODE" val="l1-1"/>
  <p:tag name="KSO_WM_SLIDE_DIAGTYPE" val="l"/>
  <p:tag name="KSO_WM_SLIDE_SOURCE" val="WPPAIGenerateSlide"/>
</p:tagLst>
</file>

<file path=ppt/tags/tag278.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9"/>
  <p:tag name="KSO_WM_UNIT_ID" val="custom20231939_1*a*1"/>
  <p:tag name="KSO_WM_UNIT_TEXT_FILL_FORE_SCHEMECOLOR_INDEX" val="5"/>
  <p:tag name="KSO_WM_UNIT_TEXT_FILL_TYPE" val="1"/>
  <p:tag name="KSO_WM_UNIT_USESOURCEFORMAT_APPLY" val="1"/>
  <p:tag name="KSO_WM_UNIT_PRESET_TEXT" val="单击此处添加标题"/>
  <p:tag name="KSO_WM_UNIT_TEXT_TYPE" val="1"/>
</p:tagLst>
</file>

<file path=ppt/tags/tag279.xml><?xml version="1.0" encoding="utf-8"?>
<p:tagLst xmlns:p="http://schemas.openxmlformats.org/presentationml/2006/main">
  <p:tag name="KSO_WM_UNIT_VALUE" val="1436*146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939_1*d*1"/>
  <p:tag name="KSO_WM_TEMPLATE_CATEGORY" val="custom"/>
  <p:tag name="KSO_WM_TEMPLATE_INDEX" val="20231939"/>
  <p:tag name="KSO_WM_UNIT_LAYERLEVEL" val="1"/>
  <p:tag name="KSO_WM_TAG_VERSION" val="3.0"/>
  <p:tag name="KSO_WM_BEAUTIFY_FLAG" val="#wm#"/>
  <p:tag name="KSO_WM_UNIT_LINE_FORE_SCHEMECOLOR_INDEX" val="13"/>
  <p:tag name="KSO_WM_UNIT_LINE_FILL_TYPE" val="2"/>
  <p:tag name="KSO_WM_UNIT_USESOURCEFORMAT_APPLY" val="1"/>
  <p:tag name="KSO_WM_UNIT_PICTURE_SUBTYPE" val="a"/>
  <p:tag name="MH_PIC_SOURCE_TYPE" val="generate_slide_ai*VCG41N1408136853*gallery_gallery_ai_v2.0.6_ONLINE*ca0b8b61646510c16a19a88a1e8d7e50-slide-0"/>
</p:tagLst>
</file>

<file path=ppt/tags/tag28.xml><?xml version="1.0" encoding="utf-8"?>
<p:tagLst xmlns:p="http://schemas.openxmlformats.org/presentationml/2006/main">
  <p:tag name="KSO_WM_UNIT_TYPE" val="l_h_i"/>
  <p:tag name="KSO_WM_UNIT_SUBTYPE" val="d"/>
  <p:tag name="KSO_WM_UNIT_INDEX" val="1_5_2"/>
  <p:tag name="KSO_WM_BEAUTIFY_FLAG" val="#wm#"/>
  <p:tag name="KSO_WM_TAG_VERSION" val="3.0"/>
  <p:tag name="KSO_WM_DIAGRAM_VERSION" val="3"/>
  <p:tag name="KSO_WM_DIAGRAM_GROUP_CODE" val="l1-1"/>
  <p:tag name="KSO_WM_UNIT_ID" val="custom20235862_5*l_h_i*1_5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DIAGRAM_MAX_ITEMCNT" val="6"/>
  <p:tag name="KSO_WM_DIAGRAM_MIN_ITEMCNT" val="2"/>
  <p:tag name="KSO_WM_DIAGRAM_VIRTUALLY_FRAME" val="{&quot;height&quot;:348.88134765625,&quot;width&quot;:862.992309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28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70_3*l_h_f*1_1_1"/>
  <p:tag name="KSO_WM_TEMPLATE_CATEGORY" val="diagram"/>
  <p:tag name="KSO_WM_TEMPLATE_INDEX" val="20231970"/>
  <p:tag name="KSO_WM_UNIT_LAYERLEVEL" val="1_1_1"/>
  <p:tag name="KSO_WM_TAG_VERSION" val="3.0"/>
  <p:tag name="KSO_WM_UNIT_TEXT_FILL_FORE_SCHEMECOLOR_INDEX_BRIGHTNESS" val="0.15"/>
  <p:tag name="KSO_WM_DIAGRAM_VERSION" val="3"/>
  <p:tag name="KSO_WM_DIAGRAM_COLOR_TRICK" val="1"/>
  <p:tag name="KSO_WM_DIAGRAM_GROUP_CODE" val="l1-1"/>
  <p:tag name="KSO_WM_DIAGRAM_MAX_ITEMCNT" val="3"/>
  <p:tag name="KSO_WM_DIAGRAM_MIN_ITEMCNT" val="1"/>
  <p:tag name="KSO_WM_DIAGRAM_VIRTUALLY_FRAME" val="{&quot;height&quot;:328.9865354330708,&quot;left&quot;:54.3851968503937,&quot;top&quot;:129.23173228346457,&quot;width&quot;:267.1796062992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EXT_CAN_REMOVE" val="n"/>
  <p:tag name="KSO_WM_UNIT_TEXT_TYPE" val="1"/>
  <p:tag name="KSO_WM_BEAUTIFY_FLAG" val="#wm#"/>
  <p:tag name="KSO_WM_UNIT_TEXT_FILL_FORE_SCHEMECOLOR_INDEX" val="1"/>
  <p:tag name="KSO_WM_UNIT_TEXT_FILL_TYPE" val="1"/>
  <p:tag name="KSO_WM_UNIT_PRESET_TEXT" val="单击此处输入你的项正文，文字是您思想的提炼，请尽量言简意赅的阐述。单击此处输入你的项正，文字是您思想的提炼，请尽量言简意赅的阐述。"/>
  <p:tag name="KSO_WM_UNIT_USESOURCEFORMAT_APPLY" val="1"/>
</p:tagLst>
</file>

<file path=ppt/tags/tag28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970_3*l_h_a*1_1_1"/>
  <p:tag name="KSO_WM_TEMPLATE_CATEGORY" val="diagram"/>
  <p:tag name="KSO_WM_TEMPLATE_INDEX" val="20231970"/>
  <p:tag name="KSO_WM_UNIT_LAYERLEVEL" val="1_1_1"/>
  <p:tag name="KSO_WM_TAG_VERSION" val="3.0"/>
  <p:tag name="KSO_WM_DIAGRAM_VERSION" val="3"/>
  <p:tag name="KSO_WM_DIAGRAM_COLOR_TRICK" val="1"/>
  <p:tag name="KSO_WM_DIAGRAM_GROUP_CODE" val="l1-1"/>
  <p:tag name="KSO_WM_DIAGRAM_MAX_ITEMCNT" val="3"/>
  <p:tag name="KSO_WM_DIAGRAM_MIN_ITEMCNT" val="1"/>
  <p:tag name="KSO_WM_DIAGRAM_VIRTUALLY_FRAME" val="{&quot;height&quot;:328.9865354330708,&quot;left&quot;:54.3851968503937,&quot;top&quot;:129.23173228346457,&quot;width&quot;:267.1796062992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COLOR_TEXT_CAN_REMOVE" val="n"/>
  <p:tag name="KSO_WM_UNIT_TEXT_TYPE" val="1"/>
  <p:tag name="KSO_WM_BEAUTIFY_FLAG" val="#wm#"/>
  <p:tag name="KSO_WM_UNIT_TEXT_FILL_FORE_SCHEMECOLOR_INDEX" val="1"/>
  <p:tag name="KSO_WM_UNIT_TEXT_FILL_TYPE" val="1"/>
  <p:tag name="KSO_WM_UNIT_PRESET_TEXT" val="此处添加标题"/>
  <p:tag name="KSO_WM_UNIT_USESOURCEFORMAT_APPLY" val="1"/>
</p:tagLst>
</file>

<file path=ppt/tags/tag28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70_3*l_h_f*1_2_1"/>
  <p:tag name="KSO_WM_TEMPLATE_CATEGORY" val="diagram"/>
  <p:tag name="KSO_WM_TEMPLATE_INDEX" val="20231970"/>
  <p:tag name="KSO_WM_UNIT_LAYERLEVEL" val="1_1_1"/>
  <p:tag name="KSO_WM_TAG_VERSION" val="3.0"/>
  <p:tag name="KSO_WM_UNIT_TEXT_FILL_FORE_SCHEMECOLOR_INDEX_BRIGHTNESS" val="0.15"/>
  <p:tag name="KSO_WM_DIAGRAM_VERSION" val="3"/>
  <p:tag name="KSO_WM_DIAGRAM_COLOR_TRICK" val="1"/>
  <p:tag name="KSO_WM_DIAGRAM_GROUP_CODE" val="l1-1"/>
  <p:tag name="KSO_WM_DIAGRAM_MAX_ITEMCNT" val="3"/>
  <p:tag name="KSO_WM_DIAGRAM_MIN_ITEMCNT" val="1"/>
  <p:tag name="KSO_WM_DIAGRAM_VIRTUALLY_FRAME" val="{&quot;height&quot;:328.9865354330708,&quot;left&quot;:54.3851968503937,&quot;top&quot;:129.23173228346457,&quot;width&quot;:267.1796062992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EXT_CAN_REMOVE" val="n"/>
  <p:tag name="KSO_WM_UNIT_TEXT_TYPE" val="1"/>
  <p:tag name="KSO_WM_BEAUTIFY_FLAG" val="#wm#"/>
  <p:tag name="KSO_WM_UNIT_TEXT_FILL_FORE_SCHEMECOLOR_INDEX" val="1"/>
  <p:tag name="KSO_WM_UNIT_TEXT_FILL_TYPE" val="1"/>
  <p:tag name="KSO_WM_UNIT_PRESET_TEXT" val="单击此处输入你的项正文，文字是您思想的提炼，请尽量言简意赅的阐述。单击此处输入你的项正，文字是您思想的提炼，请尽量言简意赅的阐述。"/>
  <p:tag name="KSO_WM_UNIT_USESOURCEFORMAT_APPLY" val="1"/>
</p:tagLst>
</file>

<file path=ppt/tags/tag2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970_3*l_h_a*1_2_1"/>
  <p:tag name="KSO_WM_TEMPLATE_CATEGORY" val="diagram"/>
  <p:tag name="KSO_WM_TEMPLATE_INDEX" val="20231970"/>
  <p:tag name="KSO_WM_UNIT_LAYERLEVEL" val="1_1_1"/>
  <p:tag name="KSO_WM_TAG_VERSION" val="3.0"/>
  <p:tag name="KSO_WM_DIAGRAM_VERSION" val="3"/>
  <p:tag name="KSO_WM_DIAGRAM_COLOR_TRICK" val="1"/>
  <p:tag name="KSO_WM_DIAGRAM_GROUP_CODE" val="l1-1"/>
  <p:tag name="KSO_WM_DIAGRAM_MAX_ITEMCNT" val="3"/>
  <p:tag name="KSO_WM_DIAGRAM_MIN_ITEMCNT" val="1"/>
  <p:tag name="KSO_WM_DIAGRAM_VIRTUALLY_FRAME" val="{&quot;height&quot;:328.9865354330708,&quot;left&quot;:54.3851968503937,&quot;top&quot;:129.23173228346457,&quot;width&quot;:267.1796062992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COLOR_TEXT_CAN_REMOVE" val="n"/>
  <p:tag name="KSO_WM_UNIT_TEXT_TYPE" val="1"/>
  <p:tag name="KSO_WM_BEAUTIFY_FLAG" val="#wm#"/>
  <p:tag name="KSO_WM_UNIT_TEXT_FILL_FORE_SCHEMECOLOR_INDEX" val="1"/>
  <p:tag name="KSO_WM_UNIT_TEXT_FILL_TYPE" val="1"/>
  <p:tag name="KSO_WM_UNIT_PRESET_TEXT" val="此处添加标题"/>
  <p:tag name="KSO_WM_UNIT_USESOURCEFORMAT_APPLY" val="1"/>
</p:tagLst>
</file>

<file path=ppt/tags/tag2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970_3*l_h_f*1_3_1"/>
  <p:tag name="KSO_WM_TEMPLATE_CATEGORY" val="diagram"/>
  <p:tag name="KSO_WM_TEMPLATE_INDEX" val="20231970"/>
  <p:tag name="KSO_WM_UNIT_LAYERLEVEL" val="1_1_1"/>
  <p:tag name="KSO_WM_TAG_VERSION" val="3.0"/>
  <p:tag name="KSO_WM_UNIT_TEXT_FILL_FORE_SCHEMECOLOR_INDEX_BRIGHTNESS" val="0.15"/>
  <p:tag name="KSO_WM_DIAGRAM_VERSION" val="3"/>
  <p:tag name="KSO_WM_DIAGRAM_COLOR_TRICK" val="1"/>
  <p:tag name="KSO_WM_DIAGRAM_GROUP_CODE" val="l1-1"/>
  <p:tag name="KSO_WM_DIAGRAM_MAX_ITEMCNT" val="3"/>
  <p:tag name="KSO_WM_DIAGRAM_MIN_ITEMCNT" val="1"/>
  <p:tag name="KSO_WM_DIAGRAM_VIRTUALLY_FRAME" val="{&quot;height&quot;:328.9865354330708,&quot;left&quot;:54.3851968503937,&quot;top&quot;:129.23173228346457,&quot;width&quot;:267.1796062992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EXT_CAN_REMOVE" val="n"/>
  <p:tag name="KSO_WM_UNIT_TEXT_TYPE" val="1"/>
  <p:tag name="KSO_WM_BEAUTIFY_FLAG" val="#wm#"/>
  <p:tag name="KSO_WM_UNIT_TEXT_FILL_FORE_SCHEMECOLOR_INDEX" val="1"/>
  <p:tag name="KSO_WM_UNIT_TEXT_FILL_TYPE" val="1"/>
  <p:tag name="KSO_WM_UNIT_PRESET_TEXT" val="单击此处输入你的项正文，文字是您思想的提炼，请尽量言简意赅的阐述。单击此处输入你的项正，文字是您思想的提炼，请尽量言简意赅的阐述。"/>
  <p:tag name="KSO_WM_UNIT_USESOURCEFORMAT_APPLY" val="1"/>
</p:tagLst>
</file>

<file path=ppt/tags/tag2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970_3*l_h_a*1_3_1"/>
  <p:tag name="KSO_WM_TEMPLATE_CATEGORY" val="diagram"/>
  <p:tag name="KSO_WM_TEMPLATE_INDEX" val="20231970"/>
  <p:tag name="KSO_WM_UNIT_LAYERLEVEL" val="1_1_1"/>
  <p:tag name="KSO_WM_TAG_VERSION" val="3.0"/>
  <p:tag name="KSO_WM_DIAGRAM_VERSION" val="3"/>
  <p:tag name="KSO_WM_DIAGRAM_COLOR_TRICK" val="1"/>
  <p:tag name="KSO_WM_DIAGRAM_GROUP_CODE" val="l1-1"/>
  <p:tag name="KSO_WM_DIAGRAM_MAX_ITEMCNT" val="3"/>
  <p:tag name="KSO_WM_DIAGRAM_MIN_ITEMCNT" val="1"/>
  <p:tag name="KSO_WM_DIAGRAM_VIRTUALLY_FRAME" val="{&quot;height&quot;:328.9865354330708,&quot;left&quot;:54.3851968503937,&quot;top&quot;:129.23173228346457,&quot;width&quot;:267.1796062992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COLOR_TEXT_CAN_REMOVE" val="n"/>
  <p:tag name="KSO_WM_UNIT_TEXT_TYPE" val="1"/>
  <p:tag name="KSO_WM_BEAUTIFY_FLAG" val="#wm#"/>
  <p:tag name="KSO_WM_UNIT_TEXT_FILL_FORE_SCHEMECOLOR_INDEX" val="1"/>
  <p:tag name="KSO_WM_UNIT_TEXT_FILL_TYPE" val="1"/>
  <p:tag name="KSO_WM_UNIT_PRESET_TEXT" val="此处添加标题"/>
  <p:tag name="KSO_WM_UNIT_USESOURCEFORMAT_APPLY" val="1"/>
</p:tagLst>
</file>

<file path=ppt/tags/tag28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66.85*289.778"/>
  <p:tag name="KSO_WM_SLIDE_POSITION" val="54.55*162.922"/>
  <p:tag name="KSO_WM_SLIDE_LAYOUT" val="a_d_l"/>
  <p:tag name="KSO_WM_SLIDE_LAYOUT_CNT" val="1_1_1"/>
  <p:tag name="KSO_WM_SPECIAL_SOURCE" val="bdnull"/>
  <p:tag name="KSO_WM_DIAGRAM_GROUP_CODE" val="l1-1"/>
  <p:tag name="KSO_WM_SLIDE_DIAGTYPE" val="l"/>
  <p:tag name="KSO_WM_TEMPLATE_INDEX" val="20231939"/>
  <p:tag name="KSO_WM_TEMPLATE_SUBCATEGORY" val="0"/>
  <p:tag name="KSO_WM_SLIDE_INDEX" val="1"/>
  <p:tag name="KSO_WM_TAG_VERSION" val="3.0"/>
  <p:tag name="KSO_WM_SLIDE_ID" val="custom20231939_1"/>
  <p:tag name="KSO_WM_SLIDE_ITEM_CNT" val="2"/>
  <p:tag name="KSO_WM_SLIDE_SOURCE" val="WPPAIGenerateSlide"/>
</p:tagLst>
</file>

<file path=ppt/tags/tag287.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331_2*a*1"/>
  <p:tag name="KSO_WM_TEMPLATE_CATEGORY" val="diagram"/>
  <p:tag name="KSO_WM_TEMPLATE_INDEX" val="20233331"/>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1"/>
</p:tagLst>
</file>

<file path=ppt/tags/tag288.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i*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289.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i*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29.xml><?xml version="1.0" encoding="utf-8"?>
<p:tagLst xmlns:p="http://schemas.openxmlformats.org/presentationml/2006/main">
  <p:tag name="KSO_WM_UNIT_TYPE" val="l_h_f"/>
  <p:tag name="KSO_WM_UNIT_INDEX" val="1_5_1"/>
  <p:tag name="KSO_WM_BEAUTIFY_FLAG" val="#wm#"/>
  <p:tag name="KSO_WM_TAG_VERSION" val="3.0"/>
  <p:tag name="KSO_WM_DIAGRAM_VERSION" val="3"/>
  <p:tag name="KSO_WM_DIAGRAM_GROUP_CODE" val="l1-1"/>
  <p:tag name="KSO_WM_UNIT_ID" val="custom20235862_5*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UNIT_SUBTYPE" val="a"/>
  <p:tag name="KSO_WM_UNIT_VALUE" val="14"/>
  <p:tag name="KSO_WM_UNIT_PRESET_TEXT" val="单击添加&#10;目录项标题"/>
  <p:tag name="KSO_WM_DIAGRAM_MAX_ITEMCNT" val="6"/>
  <p:tag name="KSO_WM_DIAGRAM_MIN_ITEMCNT" val="2"/>
  <p:tag name="KSO_WM_DIAGRAM_VIRTUALLY_FRAME" val="{&quot;height&quot;:348.88134765625,&quot;width&quot;:862.992309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90.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i*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291.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i*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4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292.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a*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1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293.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f*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1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4"/>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1_1"/>
  <p:tag name="KSO_WM_DIAGRAM_MAX_ITEMCNT" val="4"/>
  <p:tag name="KSO_WM_DIAGRAM_MIN_ITEMCNT" val="3"/>
  <p:tag name="KSO_WM_DIAGRAM_VIRTUALLY_FRAME" val="{&quot;height&quot;:342.9321289062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432005935*gallery_gallery_ai_v2.0.6_ONLINE*045ebaab30d466db89fd1cd73a2f570c-slide-0"/>
  <p:tag name="KSO_WM_UNIT_LINE_FILL_TYPE" val="2"/>
  <p:tag name="KSO_WM_UNIT_USESOURCEFORMAT_APPLY" val="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4_1"/>
  <p:tag name="KSO_WM_DIAGRAM_MAX_ITEMCNT" val="4"/>
  <p:tag name="KSO_WM_DIAGRAM_MIN_ITEMCNT" val="3"/>
  <p:tag name="KSO_WM_DIAGRAM_VIRTUALLY_FRAME" val="{&quot;height&quot;:342.9321289062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211246606295*gallery_gallery_ai_v2.0.6_ONLINE*045ebaab30d466db89fd1cd73a2f570c-slide-0"/>
  <p:tag name="KSO_WM_UNIT_LINE_FILL_TYPE" val="2"/>
  <p:tag name="KSO_WM_UNIT_USESOURCEFORMAT_APPLY" val="1"/>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3_1"/>
  <p:tag name="KSO_WM_DIAGRAM_MAX_ITEMCNT" val="4"/>
  <p:tag name="KSO_WM_DIAGRAM_MIN_ITEMCNT" val="3"/>
  <p:tag name="KSO_WM_DIAGRAM_VIRTUALLY_FRAME" val="{&quot;height&quot;:342.9321289062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612511587*gallery_gallery_ai_v2.0.6_ONLINE*045ebaab30d466db89fd1cd73a2f570c-slide-0"/>
  <p:tag name="KSO_WM_UNIT_LINE_FILL_TYPE" val="2"/>
  <p:tag name="KSO_WM_UNIT_USESOURCEFORMAT_APPLY" val="1"/>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2_1"/>
  <p:tag name="KSO_WM_DIAGRAM_MAX_ITEMCNT" val="4"/>
  <p:tag name="KSO_WM_DIAGRAM_MIN_ITEMCNT" val="3"/>
  <p:tag name="KSO_WM_DIAGRAM_VIRTUALLY_FRAME" val="{&quot;height&quot;:342.9321289062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211237680840*gallery_gallery_ai_v2.0.6_ONLINE*045ebaab30d466db89fd1cd73a2f570c-slide-0"/>
  <p:tag name="KSO_WM_UNIT_LINE_FILL_TYPE" val="2"/>
  <p:tag name="KSO_WM_UNIT_USESOURCEFORMAT_APPLY" val="1"/>
</p:tagLst>
</file>

<file path=ppt/tags/tag298.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a*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2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299.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f*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UNIT_VALUE" val="84"/>
  <p:tag name="KSO_WM_DIAGRAM_GROUP_CODE" val="l1-1"/>
  <p:tag name="KSO_WM_UNIT_TYPE" val="l_h_f"/>
  <p:tag name="KSO_WM_UNIT_INDEX" val="1_2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TYPE" val="l_h_i"/>
  <p:tag name="KSO_WM_UNIT_INDEX" val="1_2_1"/>
  <p:tag name="KSO_WM_BEAUTIFY_FLAG" val="#wm#"/>
  <p:tag name="KSO_WM_TAG_VERSION" val="3.0"/>
  <p:tag name="KSO_WM_DIAGRAM_VERSION" val="3"/>
  <p:tag name="KSO_WM_DIAGRAM_GROUP_CODE" val="l1-1"/>
  <p:tag name="KSO_WM_UNIT_ID" val="custom20235862_5*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DIAGRAM_MAX_ITEMCNT" val="6"/>
  <p:tag name="KSO_WM_DIAGRAM_MIN_ITEMCNT" val="2"/>
  <p:tag name="KSO_WM_DIAGRAM_VIRTUALLY_FRAME" val="{&quot;height&quot;:348.88134765625,&quot;width&quot;:862.9923095703125}"/>
  <p:tag name="KSO_WM_DIAGRAM_COLOR_MATCH_VALUE" val="{&quot;shape&quot;:{&quot;fill&quot;:{&quot;solid&quot;:{&quot;brightness&quot;:0,&quot;colorType&quot;:2,&quot;rgb&quot;:&quot;#ffffff&quot;,&quot;transparency&quot;:0},&quot;type&quot;:1},&quot;glow&quot;:{&quot;colorType&quot;:0},&quot;line&quot;:{&quot;gradient&quot;:[{&quot;brightness&quot;:0.949999988079071,&quot;colorType&quot;:1,&quot;foreColorIndex&quot;:5,&quot;pos&quot;:0,&quot;transparency&quot;:0},{&quot;brightness&quot;:0.6000000238418579,&quot;colorType&quot;:1,&quot;foreColorIndex&quot;:5,&quot;pos&quot;:1,&quot;transparency&quot;:0.4000000059604645}],&quot;type&quot;:2},&quot;shadow&quot;:{&quot;brightness&quot;:0,&quot;colorType&quot;:1,&quot;foreColorIndex&quot;:5,&quot;transparency&quot;:0.8799999952316284},&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SHADOW_SCHEMECOLOR_INDEX" val="5"/>
  <p:tag name="KSO_WM_UNIT_TEXT_FILL_FORE_SCHEMECOLOR_INDEX" val="2"/>
  <p:tag name="KSO_WM_UNIT_TEXT_FILL_TYPE" val="1"/>
  <p:tag name="KSO_WM_UNIT_USESOURCEFORMAT_APPLY" val="1"/>
</p:tagLst>
</file>

<file path=ppt/tags/tag300.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a*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3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301.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f*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UNIT_VALUE" val="84"/>
  <p:tag name="KSO_WM_DIAGRAM_GROUP_CODE" val="l1-1"/>
  <p:tag name="KSO_WM_UNIT_TYPE" val="l_h_f"/>
  <p:tag name="KSO_WM_UNIT_INDEX" val="1_3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302.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a*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4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303.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h_f*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UNIT_VALUE" val="84"/>
  <p:tag name="KSO_WM_DIAGRAM_GROUP_CODE" val="l1-1"/>
  <p:tag name="KSO_WM_UNIT_TYPE" val="l_h_f"/>
  <p:tag name="KSO_WM_UNIT_INDEX" val="1_4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304.xml><?xml version="1.0" encoding="utf-8"?>
<p:tagLst xmlns:p="http://schemas.openxmlformats.org/presentationml/2006/main">
  <p:tag name="KSO_WM_DIAGRAM_VIRTUALLY_FRAME" val="{&quot;height&quot;:342.93212890625,&quot;width&quot;:829.1333618164062}"/>
  <p:tag name="KSO_WM_UNIT_HIGHLIGHT" val="0"/>
  <p:tag name="KSO_WM_UNIT_COMPATIBLE" val="0"/>
  <p:tag name="KSO_WM_UNIT_DIAGRAM_ISNUMVISUAL" val="0"/>
  <p:tag name="KSO_WM_UNIT_DIAGRAM_ISREFERUNIT" val="0"/>
  <p:tag name="KSO_WM_UNIT_ID" val="diagram20233331_2*l_i*1_1"/>
  <p:tag name="KSO_WM_TEMPLATE_CATEGORY" val="diagram"/>
  <p:tag name="KSO_WM_TEMPLATE_INDEX" val="202333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305.xml><?xml version="1.0" encoding="utf-8"?>
<p:tagLst xmlns:p="http://schemas.openxmlformats.org/presentationml/2006/main">
  <p:tag name="KSO_WM_SLIDE_ID" val="diagram20233331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diagram"/>
  <p:tag name="KSO_WM_TEMPLATE_INDEX" val="20233331"/>
  <p:tag name="KSO_WM_SLIDE_TYPE" val="text"/>
  <p:tag name="KSO_WM_SLIDE_SUBTYPE" val="diag"/>
  <p:tag name="KSO_WM_SLIDE_SIZE" val="823.882*326.351"/>
  <p:tag name="KSO_WM_SLIDE_POSITION" val="66.6691*144.899"/>
  <p:tag name="KSO_WM_SLIDE_LAYOUT" val="a_l"/>
  <p:tag name="KSO_WM_SLIDE_LAYOUT_CNT" val="1_1"/>
  <p:tag name="KSO_WM_SPECIAL_SOURCE" val="bdnull"/>
  <p:tag name="KSO_WM_DIAGRAM_GROUP_CODE" val="l1-1"/>
  <p:tag name="KSO_WM_SLIDE_DIAGTYPE" val="l"/>
  <p:tag name="KSO_WM_SLIDE_SOURCE" val="WPPAIGenerateSlide"/>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11_1*i*1"/>
  <p:tag name="KSO_WM_TEMPLATE_CATEGORY" val="custom"/>
  <p:tag name="KSO_WM_TEMPLATE_INDEX" val="20232411"/>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07.xml><?xml version="1.0" encoding="utf-8"?>
<p:tagLst xmlns:p="http://schemas.openxmlformats.org/presentationml/2006/main">
  <p:tag name="KSO_WM_UNIT_VALUE" val="1903*178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2411_1*d*1"/>
  <p:tag name="KSO_WM_TEMPLATE_CATEGORY" val="custom"/>
  <p:tag name="KSO_WM_TEMPLATE_INDEX" val="20232411"/>
  <p:tag name="KSO_WM_UNIT_LAYERLEVEL" val="1"/>
  <p:tag name="KSO_WM_TAG_VERSION" val="3.0"/>
  <p:tag name="KSO_WM_BEAUTIFY_FLAG" val="#wm#"/>
  <p:tag name="KSO_WM_UNIT_LINE_FORE_SCHEMECOLOR_INDEX" val="1"/>
  <p:tag name="KSO_WM_UNIT_LINE_FILL_TYPE" val="2"/>
  <p:tag name="KSO_WM_UNIT_USESOURCEFORMAT_APPLY" val="1"/>
  <p:tag name="KSO_WM_UNIT_PICTURE_SUBTYPE" val="a"/>
  <p:tag name="MH_PIC_SOURCE_TYPE" val="generate_slide_ai*VCG211384198131*gallery_gallery_ai_v2.0.6_ONLINE*1e844c03057755ae5f40581ae921b521-slide-0"/>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2411_1*i*2"/>
  <p:tag name="KSO_WM_TEMPLATE_CATEGORY" val="custom"/>
  <p:tag name="KSO_WM_TEMPLATE_INDEX" val="20232411"/>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09.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11"/>
  <p:tag name="KSO_WM_UNIT_ID" val="custom20232411_1*a*1"/>
  <p:tag name="KSO_WM_UNIT_TEXT_FILL_FORE_SCHEMECOLOR_INDEX" val="13"/>
  <p:tag name="KSO_WM_UNIT_TEXT_FILL_TYPE" val="1"/>
  <p:tag name="KSO_WM_UNIT_USESOURCEFORMAT_APPLY" val="1"/>
  <p:tag name="KSO_WM_UNIT_PRESET_TEXT" val="单击此处添加标题"/>
  <p:tag name="KSO_WM_UNIT_TEXT_TYPE" val="1"/>
</p:tagLst>
</file>

<file path=ppt/tags/tag31.xml><?xml version="1.0" encoding="utf-8"?>
<p:tagLst xmlns:p="http://schemas.openxmlformats.org/presentationml/2006/main">
  <p:tag name="KSO_WM_UNIT_TYPE" val="l_h_i"/>
  <p:tag name="KSO_WM_UNIT_SUBTYPE" val="d"/>
  <p:tag name="KSO_WM_UNIT_INDEX" val="1_2_2"/>
  <p:tag name="KSO_WM_BEAUTIFY_FLAG" val="#wm#"/>
  <p:tag name="KSO_WM_TAG_VERSION" val="3.0"/>
  <p:tag name="KSO_WM_DIAGRAM_VERSION" val="3"/>
  <p:tag name="KSO_WM_DIAGRAM_GROUP_CODE" val="l1-1"/>
  <p:tag name="KSO_WM_UNIT_ID" val="custom20235862_5*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DIAGRAM_MAX_ITEMCNT" val="6"/>
  <p:tag name="KSO_WM_DIAGRAM_MIN_ITEMCNT" val="2"/>
  <p:tag name="KSO_WM_DIAGRAM_VIRTUALLY_FRAME" val="{&quot;height&quot;:348.88134765625,&quot;width&quot;:862.992309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31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10_2*l_h_f*1_1_1"/>
  <p:tag name="KSO_WM_TEMPLATE_CATEGORY" val="diagram"/>
  <p:tag name="KSO_WM_TEMPLATE_INDEX" val="20232410"/>
  <p:tag name="KSO_WM_UNIT_LAYERLEVEL" val="1_1_1"/>
  <p:tag name="KSO_WM_TAG_VERSION" val="3.0"/>
  <p:tag name="KSO_WM_BEAUTIFY_FLAG" val="#wm#"/>
  <p:tag name="KSO_WM_DIAGRAM_MAX_ITEMCNT" val="4"/>
  <p:tag name="KSO_WM_DIAGRAM_MIN_ITEMCNT" val="2"/>
  <p:tag name="KSO_WM_DIAGRAM_VIRTUALLY_FRAME" val="{&quot;height&quot;:389.8681030273437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1"/>
</p:tagLst>
</file>

<file path=ppt/tags/tag31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10_2*l_h_a*1_1_1"/>
  <p:tag name="KSO_WM_TEMPLATE_CATEGORY" val="diagram"/>
  <p:tag name="KSO_WM_TEMPLATE_INDEX" val="20232410"/>
  <p:tag name="KSO_WM_UNIT_LAYERLEVEL" val="1_1_1"/>
  <p:tag name="KSO_WM_TAG_VERSION" val="3.0"/>
  <p:tag name="KSO_WM_BEAUTIFY_FLAG" val="#wm#"/>
  <p:tag name="KSO_WM_DIAGRAM_MAX_ITEMCNT" val="4"/>
  <p:tag name="KSO_WM_DIAGRAM_MIN_ITEMCNT" val="2"/>
  <p:tag name="KSO_WM_DIAGRAM_VIRTUALLY_FRAME" val="{&quot;height&quot;:389.8681030273437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UNIT_USESOURCEFORMAT_APPLY" val="1"/>
</p:tagLst>
</file>

<file path=ppt/tags/tag31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10_2*l_h_f*1_3_1"/>
  <p:tag name="KSO_WM_TEMPLATE_CATEGORY" val="diagram"/>
  <p:tag name="KSO_WM_TEMPLATE_INDEX" val="20232410"/>
  <p:tag name="KSO_WM_UNIT_LAYERLEVEL" val="1_1_1"/>
  <p:tag name="KSO_WM_TAG_VERSION" val="3.0"/>
  <p:tag name="KSO_WM_BEAUTIFY_FLAG" val="#wm#"/>
  <p:tag name="KSO_WM_DIAGRAM_MAX_ITEMCNT" val="4"/>
  <p:tag name="KSO_WM_DIAGRAM_MIN_ITEMCNT" val="2"/>
  <p:tag name="KSO_WM_DIAGRAM_VIRTUALLY_FRAME" val="{&quot;height&quot;:389.8681030273437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1"/>
</p:tagLst>
</file>

<file path=ppt/tags/tag31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10_2*l_h_a*1_3_1"/>
  <p:tag name="KSO_WM_TEMPLATE_CATEGORY" val="diagram"/>
  <p:tag name="KSO_WM_TEMPLATE_INDEX" val="20232410"/>
  <p:tag name="KSO_WM_UNIT_LAYERLEVEL" val="1_1_1"/>
  <p:tag name="KSO_WM_TAG_VERSION" val="3.0"/>
  <p:tag name="KSO_WM_BEAUTIFY_FLAG" val="#wm#"/>
  <p:tag name="KSO_WM_DIAGRAM_MAX_ITEMCNT" val="4"/>
  <p:tag name="KSO_WM_DIAGRAM_MIN_ITEMCNT" val="2"/>
  <p:tag name="KSO_WM_DIAGRAM_VIRTUALLY_FRAME" val="{&quot;height&quot;:389.8681030273437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UNIT_USESOURCEFORMAT_APPLY" val="1"/>
</p:tagLst>
</file>

<file path=ppt/tags/tag31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10_2*l_h_f*1_2_1"/>
  <p:tag name="KSO_WM_TEMPLATE_CATEGORY" val="diagram"/>
  <p:tag name="KSO_WM_TEMPLATE_INDEX" val="20232410"/>
  <p:tag name="KSO_WM_UNIT_LAYERLEVEL" val="1_1_1"/>
  <p:tag name="KSO_WM_TAG_VERSION" val="3.0"/>
  <p:tag name="KSO_WM_BEAUTIFY_FLAG" val="#wm#"/>
  <p:tag name="KSO_WM_DIAGRAM_MAX_ITEMCNT" val="4"/>
  <p:tag name="KSO_WM_DIAGRAM_MIN_ITEMCNT" val="2"/>
  <p:tag name="KSO_WM_DIAGRAM_VIRTUALLY_FRAME" val="{&quot;height&quot;:389.8681030273437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1"/>
</p:tagLst>
</file>

<file path=ppt/tags/tag31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10_2*l_h_a*1_2_1"/>
  <p:tag name="KSO_WM_TEMPLATE_CATEGORY" val="diagram"/>
  <p:tag name="KSO_WM_TEMPLATE_INDEX" val="20232410"/>
  <p:tag name="KSO_WM_UNIT_LAYERLEVEL" val="1_1_1"/>
  <p:tag name="KSO_WM_TAG_VERSION" val="3.0"/>
  <p:tag name="KSO_WM_BEAUTIFY_FLAG" val="#wm#"/>
  <p:tag name="KSO_WM_DIAGRAM_MAX_ITEMCNT" val="4"/>
  <p:tag name="KSO_WM_DIAGRAM_MIN_ITEMCNT" val="2"/>
  <p:tag name="KSO_WM_DIAGRAM_VIRTUALLY_FRAME" val="{&quot;height&quot;:389.8681030273437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UNIT_USESOURCEFORMAT_APPLY" val="1"/>
</p:tagLst>
</file>

<file path=ppt/tags/tag31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518.283*326.843"/>
  <p:tag name="KSO_WM_SLIDE_POSITION" val="404.208*179.523"/>
  <p:tag name="KSO_WM_ASSIST_SLIDE" val="1"/>
  <p:tag name="KSO_WM_DIAGRAM_GROUP_CODE" val="l1-1"/>
  <p:tag name="KSO_WM_SLIDE_DIAGTYPE" val="l"/>
  <p:tag name="KSO_WM_SLIDE_SUBTYPE" val="picTxt"/>
  <p:tag name="KSO_WM_TEMPLATE_INDEX" val="20232411"/>
  <p:tag name="KSO_WM_TEMPLATE_SUBCATEGORY" val="0"/>
  <p:tag name="KSO_WM_SLIDE_INDEX" val="1"/>
  <p:tag name="KSO_WM_TAG_VERSION" val="3.0"/>
  <p:tag name="KSO_WM_SLIDE_ID" val="custom20232411_1"/>
  <p:tag name="KSO_WM_SLIDE_ITEM_CNT" val="2"/>
  <p:tag name="KSO_WM_SLIDE_SOURCE" val="WPPAIGenerateSlide"/>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m1-1"/>
  <p:tag name="KSO_WM_UNIT_TYPE" val="a"/>
  <p:tag name="KSO_WM_UNIT_INDEX" val="1"/>
  <p:tag name="KSO_WM_TEMPLATE_INDEX" val="20233265"/>
  <p:tag name="KSO_WM_UNIT_ID" val="diagram20233265_4*a*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f*1_1_1"/>
  <p:tag name="KSO_WM_UNIT_INDEX" val="1_1_1"/>
  <p:tag name="KSO_WM_DIAGRAM_GROUP_CODE" val="m1-1"/>
  <p:tag name="KSO_WM_UNIT_PRESET_TEXT" val="单击输入项正文，文字是您思想的提炼，请言简意赅的阐述观点。单击输入项正文，文字是思想的提炼，单击输入您的项正文，文字是思想的提炼"/>
  <p:tag name="KSO_WM_UNIT_TEXT_FILL_FORE_SCHEMECOLOR_INDEX" val="1"/>
  <p:tag name="KSO_WM_UNIT_TEXT_FILL_TYPE" val="1"/>
  <p:tag name="KSO_WM_UNIT_TEXT_TYPE" val="1"/>
  <p:tag name="KSO_WM_UNIT_USESOURCEFORMAT_APPLY" val="1"/>
</p:tagLst>
</file>

<file path=ppt/tags/tag3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a*1_1_1"/>
  <p:tag name="KSO_WM_UNIT_INDEX" val="1_1_1"/>
  <p:tag name="KSO_WM_DIAGRAM_GROUP_CODE" val="m1-1"/>
  <p:tag name="KSO_WM_UNIT_PRESET_TEXT" val="单击添加项标题"/>
  <p:tag name="KSO_WM_UNIT_TEXT_FILL_FORE_SCHEMECOLOR_INDEX" val="1"/>
  <p:tag name="KSO_WM_UNIT_TEXT_FILL_TYPE" val="1"/>
  <p:tag name="KSO_WM_UNIT_TEXT_TYPE" val="1"/>
  <p:tag name="KSO_WM_UNIT_USESOURCEFORMAT_APPLY" val="1"/>
</p:tagLst>
</file>

<file path=ppt/tags/tag32.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UNIT_ID" val="custom20235862_5*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UNIT_SUBTYPE" val="a"/>
  <p:tag name="KSO_WM_UNIT_VALUE" val="14"/>
  <p:tag name="KSO_WM_UNIT_PRESET_TEXT" val="单击添加&#10;目录项标题"/>
  <p:tag name="KSO_WM_DIAGRAM_MAX_ITEMCNT" val="6"/>
  <p:tag name="KSO_WM_DIAGRAM_MIN_ITEMCNT" val="2"/>
  <p:tag name="KSO_WM_DIAGRAM_VIRTUALLY_FRAME" val="{&quot;height&quot;:348.88134765625,&quot;width&quot;:862.992309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3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f*1_3_1"/>
  <p:tag name="KSO_WM_UNIT_INDEX" val="1_3_1"/>
  <p:tag name="KSO_WM_DIAGRAM_GROUP_CODE" val="m1-1"/>
  <p:tag name="KSO_WM_UNIT_PRESET_TEXT" val="单击输入项正文，文字是您思想的提炼，请言简意赅的阐述观点。单击输入项正文，文字是思想的提炼，单击输入您的项正文，文字是思想的提炼"/>
  <p:tag name="KSO_WM_UNIT_TEXT_FILL_FORE_SCHEMECOLOR_INDEX" val="1"/>
  <p:tag name="KSO_WM_UNIT_TEXT_FILL_TYPE" val="1"/>
  <p:tag name="KSO_WM_UNIT_TEXT_TYPE" val="1"/>
  <p:tag name="KSO_WM_UNIT_USESOURCEFORMAT_APPLY" val="1"/>
</p:tagLst>
</file>

<file path=ppt/tags/tag32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a*1_3_1"/>
  <p:tag name="KSO_WM_UNIT_INDEX" val="1_3_1"/>
  <p:tag name="KSO_WM_DIAGRAM_GROUP_CODE" val="m1-1"/>
  <p:tag name="KSO_WM_UNIT_PRESET_TEXT" val="单击添加项标题"/>
  <p:tag name="KSO_WM_UNIT_TEXT_FILL_FORE_SCHEMECOLOR_INDEX" val="1"/>
  <p:tag name="KSO_WM_UNIT_TEXT_FILL_TYPE" val="1"/>
  <p:tag name="KSO_WM_UNIT_TEXT_TYPE" val="1"/>
  <p:tag name="KSO_WM_UNIT_USESOURCEFORMAT_APPLY" val="1"/>
</p:tagLst>
</file>

<file path=ppt/tags/tag32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f*1_2_1"/>
  <p:tag name="KSO_WM_UNIT_INDEX" val="1_2_1"/>
  <p:tag name="KSO_WM_DIAGRAM_GROUP_CODE" val="m1-1"/>
  <p:tag name="KSO_WM_UNIT_PRESET_TEXT" val="单击输入项正文，文字是您思想的提炼，请言简意赅的阐述观点。单击输入项正文，文字是思想的提炼，单击输入您的项正文，文字是思想的提炼"/>
  <p:tag name="KSO_WM_UNIT_TEXT_FILL_FORE_SCHEMECOLOR_INDEX" val="1"/>
  <p:tag name="KSO_WM_UNIT_TEXT_FILL_TYPE" val="1"/>
  <p:tag name="KSO_WM_UNIT_TEXT_TYPE" val="1"/>
  <p:tag name="KSO_WM_UNIT_USESOURCEFORMAT_APPLY" val="1"/>
</p:tagLst>
</file>

<file path=ppt/tags/tag32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a*1_2_1"/>
  <p:tag name="KSO_WM_UNIT_INDEX" val="1_2_1"/>
  <p:tag name="KSO_WM_DIAGRAM_GROUP_CODE" val="m1-1"/>
  <p:tag name="KSO_WM_UNIT_PRESET_TEXT" val="单击添加项标题"/>
  <p:tag name="KSO_WM_UNIT_TEXT_FILL_FORE_SCHEMECOLOR_INDEX" val="1"/>
  <p:tag name="KSO_WM_UNIT_TEXT_FILL_TYPE" val="1"/>
  <p:tag name="KSO_WM_UNIT_TEXT_TYPE" val="1"/>
  <p:tag name="KSO_WM_UNIT_USESOURCEFORMAT_APPLY" val="1"/>
</p:tagLst>
</file>

<file path=ppt/tags/tag3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f*1_4_1"/>
  <p:tag name="KSO_WM_UNIT_INDEX" val="1_4_1"/>
  <p:tag name="KSO_WM_DIAGRAM_GROUP_CODE" val="m1-1"/>
  <p:tag name="KSO_WM_UNIT_PRESET_TEXT" val="单击输入项正文，文字是您思想的提炼，请言简意赅的阐述观点。单击输入项正文，文字是思想的提炼，单击输入您的项正文，文字是思想的提炼"/>
  <p:tag name="KSO_WM_UNIT_TEXT_FILL_FORE_SCHEMECOLOR_INDEX" val="1"/>
  <p:tag name="KSO_WM_UNIT_TEXT_FILL_TYPE" val="1"/>
  <p:tag name="KSO_WM_UNIT_TEXT_TYPE" val="1"/>
  <p:tag name="KSO_WM_UNIT_USESOURCEFORMAT_APPLY" val="1"/>
</p:tagLst>
</file>

<file path=ppt/tags/tag3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a*1_4_1"/>
  <p:tag name="KSO_WM_UNIT_INDEX" val="1_4_1"/>
  <p:tag name="KSO_WM_DIAGRAM_GROUP_CODE" val="m1-1"/>
  <p:tag name="KSO_WM_UNIT_PRESET_TEXT" val="单击添加项标题"/>
  <p:tag name="KSO_WM_UNIT_TEXT_FILL_FORE_SCHEMECOLOR_INDEX" val="1"/>
  <p:tag name="KSO_WM_UNIT_TEXT_FILL_TYPE" val="1"/>
  <p:tag name="KSO_WM_UNIT_TEXT_TYPE" val="1"/>
  <p:tag name="KSO_WM_UNIT_USESOURCEFORMAT_APPLY" val="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i*1_1_2"/>
  <p:tag name="KSO_WM_UNIT_INDEX" val="1_1_2"/>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i*1_2_2"/>
  <p:tag name="KSO_WM_UNIT_INDEX" val="1_2_2"/>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i*1_3_2"/>
  <p:tag name="KSO_WM_UNIT_INDEX" val="1_3_2"/>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i*1_4_2"/>
  <p:tag name="KSO_WM_UNIT_INDEX" val="1_4_2"/>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3.xml><?xml version="1.0" encoding="utf-8"?>
<p:tagLst xmlns:p="http://schemas.openxmlformats.org/presentationml/2006/main">
  <p:tag name="KSO_WM_UNIT_TYPE" val="l_h_i"/>
  <p:tag name="KSO_WM_UNIT_INDEX" val="1_4_1"/>
  <p:tag name="KSO_WM_BEAUTIFY_FLAG" val="#wm#"/>
  <p:tag name="KSO_WM_TAG_VERSION" val="3.0"/>
  <p:tag name="KSO_WM_DIAGRAM_VERSION" val="3"/>
  <p:tag name="KSO_WM_DIAGRAM_GROUP_CODE" val="l1-1"/>
  <p:tag name="KSO_WM_UNIT_ID" val="custom20235862_5*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DIAGRAM_MAX_ITEMCNT" val="6"/>
  <p:tag name="KSO_WM_DIAGRAM_MIN_ITEMCNT" val="2"/>
  <p:tag name="KSO_WM_DIAGRAM_VIRTUALLY_FRAME" val="{&quot;height&quot;:348.88134765625,&quot;width&quot;:862.9923095703125}"/>
  <p:tag name="KSO_WM_DIAGRAM_COLOR_MATCH_VALUE" val="{&quot;shape&quot;:{&quot;fill&quot;:{&quot;solid&quot;:{&quot;brightness&quot;:0,&quot;colorType&quot;:2,&quot;rgb&quot;:&quot;#ffffff&quot;,&quot;transparency&quot;:0},&quot;type&quot;:1},&quot;glow&quot;:{&quot;colorType&quot;:0},&quot;line&quot;:{&quot;gradient&quot;:[{&quot;brightness&quot;:0.949999988079071,&quot;colorType&quot;:1,&quot;foreColorIndex&quot;:5,&quot;pos&quot;:0,&quot;transparency&quot;:0},{&quot;brightness&quot;:0.6000000238418579,&quot;colorType&quot;:1,&quot;foreColorIndex&quot;:5,&quot;pos&quot;:1,&quot;transparency&quot;:0.4000000059604645}],&quot;type&quot;:2},&quot;shadow&quot;:{&quot;brightness&quot;:0,&quot;colorType&quot;:1,&quot;foreColorIndex&quot;:5,&quot;transparency&quot;:0.8799999952316284},&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SHADOW_SCHEMECOLOR_INDEX" val="5"/>
  <p:tag name="KSO_WM_UNIT_TEXT_FILL_FORE_SCHEMECOLOR_INDEX" val="2"/>
  <p:tag name="KSO_WM_UNIT_TEXT_FILL_TYPE" val="1"/>
  <p:tag name="KSO_WM_UNIT_USESOURCEFORMAT_APPLY" val="1"/>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i*1_1_1"/>
  <p:tag name="KSO_WM_UNIT_INDEX" val="1_1_1"/>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i*1_2_1"/>
  <p:tag name="KSO_WM_UNIT_INDEX" val="1_2_1"/>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i*1_3_1"/>
  <p:tag name="KSO_WM_UNIT_INDEX" val="1_3_1"/>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i*1_4_1"/>
  <p:tag name="KSO_WM_UNIT_INDEX" val="1_4_1"/>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i*1_5_2"/>
  <p:tag name="KSO_WM_UNIT_INDEX" val="1_5_2"/>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i*1_5_1"/>
  <p:tag name="KSO_WM_UNIT_INDEX" val="1_5_1"/>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f*1_5_1"/>
  <p:tag name="KSO_WM_UNIT_INDEX" val="1_5_1"/>
  <p:tag name="KSO_WM_DIAGRAM_GROUP_CODE" val="m1-1"/>
  <p:tag name="KSO_WM_UNIT_PRESET_TEXT" val="单击输入项正文，文字是您思想的提炼，请言简意赅的阐述观点。单击输入项正文，文字是思想的提炼，单击输入您的项正文，文字是思想的提炼"/>
  <p:tag name="KSO_WM_UNIT_TEXT_FILL_FORE_SCHEMECOLOR_INDEX" val="1"/>
  <p:tag name="KSO_WM_UNIT_TEXT_FILL_TYPE" val="1"/>
  <p:tag name="KSO_WM_UNIT_TEXT_TYPE" val="1"/>
  <p:tag name="KSO_WM_UNIT_USESOURCEFORMAT_APPLY" val="1"/>
</p:tagLst>
</file>

<file path=ppt/tags/tag337.xml><?xml version="1.0" encoding="utf-8"?>
<p:tagLst xmlns:p="http://schemas.openxmlformats.org/presentationml/2006/main">
  <p:tag name="KSO_WM_DIAGRAM_VERSION" val="3"/>
  <p:tag name="KSO_WM_DIAGRAM_COLOR_TRICK" val="1"/>
  <p:tag name="KSO_WM_DIAGRAM_COLOR_TEXT_CAN_REMOVE" val="n"/>
  <p:tag name="KSO_WM_UNIT_VALUE" val="74*80"/>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3265_4*m_h_x*1_2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38.xml><?xml version="1.0" encoding="utf-8"?>
<p:tagLst xmlns:p="http://schemas.openxmlformats.org/presentationml/2006/main">
  <p:tag name="KSO_WM_DIAGRAM_VERSION" val="3"/>
  <p:tag name="KSO_WM_DIAGRAM_COLOR_TRICK" val="1"/>
  <p:tag name="KSO_WM_DIAGRAM_COLOR_TEXT_CAN_REMOVE" val="n"/>
  <p:tag name="KSO_WM_UNIT_VALUE" val="74*80"/>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33265_4*m_h_x*1_3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39.xml><?xml version="1.0" encoding="utf-8"?>
<p:tagLst xmlns:p="http://schemas.openxmlformats.org/presentationml/2006/main">
  <p:tag name="KSO_WM_DIAGRAM_VERSION" val="3"/>
  <p:tag name="KSO_WM_DIAGRAM_COLOR_TRICK" val="1"/>
  <p:tag name="KSO_WM_DIAGRAM_COLOR_TEXT_CAN_REMOVE" val="n"/>
  <p:tag name="KSO_WM_UNIT_VALUE" val="80*73"/>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3265_4*m_h_x*1_1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4.xml><?xml version="1.0" encoding="utf-8"?>
<p:tagLst xmlns:p="http://schemas.openxmlformats.org/presentationml/2006/main">
  <p:tag name="KSO_WM_UNIT_TYPE" val="l_h_i"/>
  <p:tag name="KSO_WM_UNIT_SUBTYPE" val="d"/>
  <p:tag name="KSO_WM_UNIT_INDEX" val="1_4_2"/>
  <p:tag name="KSO_WM_BEAUTIFY_FLAG" val="#wm#"/>
  <p:tag name="KSO_WM_TAG_VERSION" val="3.0"/>
  <p:tag name="KSO_WM_DIAGRAM_VERSION" val="3"/>
  <p:tag name="KSO_WM_DIAGRAM_GROUP_CODE" val="l1-1"/>
  <p:tag name="KSO_WM_UNIT_ID" val="custom20235862_5*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DIAGRAM_MAX_ITEMCNT" val="6"/>
  <p:tag name="KSO_WM_DIAGRAM_MIN_ITEMCNT" val="2"/>
  <p:tag name="KSO_WM_DIAGRAM_VIRTUALLY_FRAME" val="{&quot;height&quot;:348.88134765625,&quot;width&quot;:862.992309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34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4*m_h_a*1_5_1"/>
  <p:tag name="KSO_WM_UNIT_INDEX" val="1_5_1"/>
  <p:tag name="KSO_WM_DIAGRAM_GROUP_CODE" val="m1-1"/>
  <p:tag name="KSO_WM_UNIT_PRESET_TEXT" val="单击添加项标题"/>
  <p:tag name="KSO_WM_UNIT_TEXT_FILL_FORE_SCHEMECOLOR_INDEX" val="1"/>
  <p:tag name="KSO_WM_UNIT_TEXT_FILL_TYPE" val="1"/>
  <p:tag name="KSO_WM_UNIT_TEXT_TYPE" val="1"/>
  <p:tag name="KSO_WM_UNIT_USESOURCEFORMAT_APPLY" val="1"/>
</p:tagLst>
</file>

<file path=ppt/tags/tag341.xml><?xml version="1.0" encoding="utf-8"?>
<p:tagLst xmlns:p="http://schemas.openxmlformats.org/presentationml/2006/main">
  <p:tag name="KSO_WM_DIAGRAM_VERSION" val="3"/>
  <p:tag name="KSO_WM_DIAGRAM_COLOR_TRICK" val="1"/>
  <p:tag name="KSO_WM_DIAGRAM_COLOR_TEXT_CAN_REMOVE" val="n"/>
  <p:tag name="KSO_WM_UNIT_VALUE" val="80*65"/>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233265_4*m_h_x*1_4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42.xml><?xml version="1.0" encoding="utf-8"?>
<p:tagLst xmlns:p="http://schemas.openxmlformats.org/presentationml/2006/main">
  <p:tag name="KSO_WM_DIAGRAM_VERSION" val="3"/>
  <p:tag name="KSO_WM_DIAGRAM_COLOR_TRICK" val="1"/>
  <p:tag name="KSO_WM_DIAGRAM_COLOR_TEXT_CAN_REMOVE" val="n"/>
  <p:tag name="KSO_WM_UNIT_VALUE" val="80*66"/>
  <p:tag name="KSO_WM_UNIT_HIGHLIGHT" val="0"/>
  <p:tag name="KSO_WM_UNIT_COMPATIBLE" val="0"/>
  <p:tag name="KSO_WM_UNIT_DIAGRAM_ISNUMVISUAL" val="0"/>
  <p:tag name="KSO_WM_UNIT_DIAGRAM_ISREFERUNIT" val="0"/>
  <p:tag name="KSO_WM_DIAGRAM_GROUP_CODE" val="m1-1"/>
  <p:tag name="KSO_WM_UNIT_TYPE" val="m_h_x"/>
  <p:tag name="KSO_WM_UNIT_INDEX" val="1_5_1"/>
  <p:tag name="KSO_WM_UNIT_ID" val="diagram20233265_4*m_h_x*1_5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43.xml><?xml version="1.0" encoding="utf-8"?>
<p:tagLst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diag"/>
  <p:tag name="KSO_WM_SLIDE_SIZE" val="786.557*388.002"/>
  <p:tag name="KSO_WM_SLIDE_POSITION" val="86.3701*111.05"/>
  <p:tag name="KSO_WM_SLIDE_LAYOUT" val="a_m"/>
  <p:tag name="KSO_WM_SLIDE_LAYOUT_CNT" val="1_1"/>
  <p:tag name="KSO_WM_SPECIAL_SOURCE" val="bdnull"/>
  <p:tag name="KSO_WM_DIAGRAM_GROUP_CODE" val="m1-1"/>
  <p:tag name="KSO_WM_SLIDE_DIAGTYPE" val="m"/>
  <p:tag name="KSO_WM_TEMPLATE_INDEX" val="20233265"/>
  <p:tag name="KSO_WM_TEMPLATE_SUBCATEGORY" val="0"/>
  <p:tag name="KSO_WM_SLIDE_INDEX" val="4"/>
  <p:tag name="KSO_WM_TAG_VERSION" val="3.0"/>
  <p:tag name="KSO_WM_SLIDE_ID" val="diagram20233265_4"/>
  <p:tag name="KSO_WM_SLIDE_ITEM_CNT" val="5"/>
  <p:tag name="KSO_WM_SLIDE_SOURCE" val="WPPAIGenerateSlide"/>
</p:tagLst>
</file>

<file path=ppt/tags/tag34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33539_1*a*1"/>
  <p:tag name="KSO_WM_TEMPLATE_CATEGORY" val="diagram"/>
  <p:tag name="KSO_WM_TEMPLATE_INDEX" val="20233539"/>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33539_1*m_i*1_1"/>
  <p:tag name="KSO_WM_TEMPLATE_CATEGORY" val="diagram"/>
  <p:tag name="KSO_WM_TEMPLATE_INDEX" val="20233539"/>
  <p:tag name="KSO_WM_UNIT_LAYERLEVEL" val="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33539_1*m_i*1_2"/>
  <p:tag name="KSO_WM_TEMPLATE_CATEGORY" val="diagram"/>
  <p:tag name="KSO_WM_TEMPLATE_INDEX" val="20233539"/>
  <p:tag name="KSO_WM_UNIT_LAYERLEVEL" val="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539_1*m_h_i*1_1_2"/>
  <p:tag name="KSO_WM_TEMPLATE_CATEGORY" val="diagram"/>
  <p:tag name="KSO_WM_TEMPLATE_INDEX" val="20233539"/>
  <p:tag name="KSO_WM_UNIT_LAYERLEVEL" val="1_1_1"/>
  <p:tag name="KSO_WM_TAG_VERSION" val="3.0"/>
  <p:tag name="KSO_WM_BEAUTIFY_FLAG" val="#wm#"/>
  <p:tag name="KSO_WM_UNIT_TYPE" val="m_h_i"/>
  <p:tag name="KSO_WM_UNIT_INDEX" val="1_1_2"/>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25,&quot;colorType&quot;:1,&quot;foreColorIndex&quot;:5,&quot;transparency&quot;:0},&quot;type&quot;:1},&quot;glow&quot;:{&quot;colorType&quot;:0},&quot;line&quot;:{&quot;type&quot;:0},&quot;shadow&quot;:{&quot;brightness&quot;:-0.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UNIT_TEXT_FILL_FORE_SCHEMECOLOR_INDEX" val="1"/>
  <p:tag name="KSO_WM_UNIT_TEXT_FILL_TYPE" val="1"/>
  <p:tag name="KSO_WM_UNIT_SHADOW_SCHEMECOLOR_INDEX" val="5"/>
  <p:tag name="KSO_WM_UNIT_USESOURCEFORMAT_APPLY" val="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539_1*m_h_i*1_2_2"/>
  <p:tag name="KSO_WM_TEMPLATE_CATEGORY" val="diagram"/>
  <p:tag name="KSO_WM_TEMPLATE_INDEX" val="20233539"/>
  <p:tag name="KSO_WM_UNIT_LAYERLEVEL" val="1_1_1"/>
  <p:tag name="KSO_WM_TAG_VERSION" val="3.0"/>
  <p:tag name="KSO_WM_BEAUTIFY_FLAG" val="#wm#"/>
  <p:tag name="KSO_WM_UNIT_TYPE" val="m_h_i"/>
  <p:tag name="KSO_WM_UNIT_INDEX" val="1_2_2"/>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10000000149011612,&quot;colorType&quot;:1,&quot;foreColorIndex&quot;:5,&quot;transparency&quot;:0},&quot;type&quot;:1},&quot;glow&quot;:{&quot;colorType&quot;:0},&quot;line&quot;:{&quot;type&quot;:0},&quot;shadow&quot;:{&quot;brightness&quot;:-0.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1"/>
  <p:tag name="KSO_WM_UNIT_TEXT_FILL_FORE_SCHEMECOLOR_INDEX" val="1"/>
  <p:tag name="KSO_WM_UNIT_TEXT_FILL_TYPE" val="1"/>
  <p:tag name="KSO_WM_UNIT_SHADOW_SCHEMECOLOR_INDEX" val="5"/>
  <p:tag name="KSO_WM_UNIT_USESOURCEFORMAT_APPLY" val="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539_1*m_h_i*1_3_2"/>
  <p:tag name="KSO_WM_TEMPLATE_CATEGORY" val="diagram"/>
  <p:tag name="KSO_WM_TEMPLATE_INDEX" val="20233539"/>
  <p:tag name="KSO_WM_UNIT_LAYERLEVEL" val="1_1_1"/>
  <p:tag name="KSO_WM_TAG_VERSION" val="3.0"/>
  <p:tag name="KSO_WM_BEAUTIFY_FLAG" val="#wm#"/>
  <p:tag name="KSO_WM_UNIT_TYPE" val="m_h_i"/>
  <p:tag name="KSO_WM_UNIT_INDEX" val="1_3_2"/>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05000000074505806,&quot;colorType&quot;:1,&quot;foreColorIndex&quot;:5,&quot;transparency&quot;:0},&quot;type&quot;:1},&quot;glow&quot;:{&quot;colorType&quot;:0},&quot;line&quot;:{&quot;type&quot;:0},&quot;shadow&quot;:{&quot;brightness&quot;:-0.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05"/>
  <p:tag name="KSO_WM_UNIT_TEXT_FILL_FORE_SCHEMECOLOR_INDEX" val="1"/>
  <p:tag name="KSO_WM_UNIT_TEXT_FILL_TYPE" val="1"/>
  <p:tag name="KSO_WM_UNIT_SHADOW_SCHEMECOLOR_INDEX" val="5"/>
  <p:tag name="KSO_WM_UNIT_USESOURCEFORMAT_APPLY" val="1"/>
</p:tagLst>
</file>

<file path=ppt/tags/tag35.xml><?xml version="1.0" encoding="utf-8"?>
<p:tagLst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UNIT_ID" val="custom20235862_5*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62"/>
  <p:tag name="KSO_WM_TEMPLATE_CATEGORY" val="custom"/>
  <p:tag name="KSO_WM_DIAGRAM_COLOR_TRICK" val="1"/>
  <p:tag name="KSO_WM_DIAGRAM_COLOR_TEXT_CAN_REMOVE" val="n"/>
  <p:tag name="KSO_WM_UNIT_SUBTYPE" val="a"/>
  <p:tag name="KSO_WM_UNIT_VALUE" val="14"/>
  <p:tag name="KSO_WM_UNIT_PRESET_TEXT" val="单击添加&#10;目录项标题"/>
  <p:tag name="KSO_WM_DIAGRAM_MAX_ITEMCNT" val="6"/>
  <p:tag name="KSO_WM_DIAGRAM_MIN_ITEMCNT" val="2"/>
  <p:tag name="KSO_WM_DIAGRAM_VIRTUALLY_FRAME" val="{&quot;height&quot;:348.88134765625,&quot;width&quot;:862.992309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539_1*m_h_i*1_4_2"/>
  <p:tag name="KSO_WM_TEMPLATE_CATEGORY" val="diagram"/>
  <p:tag name="KSO_WM_TEMPLATE_INDEX" val="20233539"/>
  <p:tag name="KSO_WM_UNIT_LAYERLEVEL" val="1_1_1"/>
  <p:tag name="KSO_WM_TAG_VERSION" val="3.0"/>
  <p:tag name="KSO_WM_BEAUTIFY_FLAG" val="#wm#"/>
  <p:tag name="KSO_WM_UNIT_TYPE" val="m_h_i"/>
  <p:tag name="KSO_WM_UNIT_INDEX" val="1_4_2"/>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20000000298023224,&quot;colorType&quot;:1,&quot;foreColorIndex&quot;:5,&quot;transparency&quot;:0.019999999552965164},&quot;type&quot;:1},&quot;glow&quot;:{&quot;colorType&quot;:0},&quot;line&quot;:{&quot;type&quot;:0},&quot;shadow&quot;:{&quot;brightness&quot;:-0.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
  <p:tag name="KSO_WM_UNIT_TEXT_FILL_FORE_SCHEMECOLOR_INDEX" val="1"/>
  <p:tag name="KSO_WM_UNIT_TEXT_FILL_TYPE" val="1"/>
  <p:tag name="KSO_WM_UNIT_SHADOW_SCHEMECOLOR_INDEX" val="5"/>
  <p:tag name="KSO_WM_UNIT_USESOURCEFORMAT_APPLY"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539_1*m_h_i*1_5_2"/>
  <p:tag name="KSO_WM_TEMPLATE_CATEGORY" val="diagram"/>
  <p:tag name="KSO_WM_TEMPLATE_INDEX" val="20233539"/>
  <p:tag name="KSO_WM_UNIT_LAYERLEVEL" val="1_1_1"/>
  <p:tag name="KSO_WM_TAG_VERSION" val="3.0"/>
  <p:tag name="KSO_WM_BEAUTIFY_FLAG" val="#wm#"/>
  <p:tag name="KSO_WM_UNIT_TYPE" val="m_h_i"/>
  <p:tag name="KSO_WM_UNIT_INDEX" val="1_5_2"/>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3499999940395355,&quot;colorType&quot;:1,&quot;foreColorIndex&quot;:5,&quot;transparency&quot;:0},&quot;type&quot;:1},&quot;glow&quot;:{&quot;colorType&quot;:0},&quot;line&quot;:{&quot;type&quot;:0},&quot;shadow&quot;:{&quot;brightness&quot;:-0.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35"/>
  <p:tag name="KSO_WM_UNIT_TEXT_FILL_FORE_SCHEMECOLOR_INDEX" val="1"/>
  <p:tag name="KSO_WM_UNIT_TEXT_FILL_TYPE" val="1"/>
  <p:tag name="KSO_WM_UNIT_SHADOW_SCHEMECOLOR_INDEX" val="5"/>
  <p:tag name="KSO_WM_UNIT_USESOURCEFORMAT_APPLY" val="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233539_1*m_i*1_3"/>
  <p:tag name="KSO_WM_TEMPLATE_CATEGORY" val="diagram"/>
  <p:tag name="KSO_WM_TEMPLATE_INDEX" val="20233539"/>
  <p:tag name="KSO_WM_UNIT_LAYERLEVEL" val="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539_1*m_h_i*1_1_1"/>
  <p:tag name="KSO_WM_TEMPLATE_CATEGORY" val="diagram"/>
  <p:tag name="KSO_WM_TEMPLATE_INDEX" val="20233539"/>
  <p:tag name="KSO_WM_UNIT_LAYERLEVEL" val="1_1_1"/>
  <p:tag name="KSO_WM_TAG_VERSION" val="3.0"/>
  <p:tag name="KSO_WM_BEAUTIFY_FLAG" val="#wm#"/>
  <p:tag name="KSO_WM_UNIT_TYPE" val="m_h_i"/>
  <p:tag name="KSO_WM_UNIT_INDEX" val="1_1_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539_1*m_h_i*1_2_1"/>
  <p:tag name="KSO_WM_TEMPLATE_CATEGORY" val="diagram"/>
  <p:tag name="KSO_WM_TEMPLATE_INDEX" val="20233539"/>
  <p:tag name="KSO_WM_UNIT_LAYERLEVEL" val="1_1_1"/>
  <p:tag name="KSO_WM_TAG_VERSION" val="3.0"/>
  <p:tag name="KSO_WM_BEAUTIFY_FLAG" val="#wm#"/>
  <p:tag name="KSO_WM_UNIT_TYPE" val="m_h_i"/>
  <p:tag name="KSO_WM_UNIT_INDEX" val="1_2_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539_1*m_h_i*1_5_1"/>
  <p:tag name="KSO_WM_TEMPLATE_CATEGORY" val="diagram"/>
  <p:tag name="KSO_WM_TEMPLATE_INDEX" val="20233539"/>
  <p:tag name="KSO_WM_UNIT_LAYERLEVEL" val="1_1_1"/>
  <p:tag name="KSO_WM_TAG_VERSION" val="3.0"/>
  <p:tag name="KSO_WM_BEAUTIFY_FLAG" val="#wm#"/>
  <p:tag name="KSO_WM_UNIT_TYPE" val="m_h_i"/>
  <p:tag name="KSO_WM_UNIT_INDEX" val="1_5_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539_1*m_h_i*1_4_1"/>
  <p:tag name="KSO_WM_TEMPLATE_CATEGORY" val="diagram"/>
  <p:tag name="KSO_WM_TEMPLATE_INDEX" val="20233539"/>
  <p:tag name="KSO_WM_UNIT_LAYERLEVEL" val="1_1_1"/>
  <p:tag name="KSO_WM_TAG_VERSION" val="3.0"/>
  <p:tag name="KSO_WM_BEAUTIFY_FLAG" val="#wm#"/>
  <p:tag name="KSO_WM_UNIT_TYPE" val="m_h_i"/>
  <p:tag name="KSO_WM_UNIT_INDEX" val="1_4_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539_1*m_h_i*1_3_1"/>
  <p:tag name="KSO_WM_TEMPLATE_CATEGORY" val="diagram"/>
  <p:tag name="KSO_WM_TEMPLATE_INDEX" val="20233539"/>
  <p:tag name="KSO_WM_UNIT_LAYERLEVEL" val="1_1_1"/>
  <p:tag name="KSO_WM_TAG_VERSION" val="3.0"/>
  <p:tag name="KSO_WM_BEAUTIFY_FLAG" val="#wm#"/>
  <p:tag name="KSO_WM_UNIT_TYPE" val="m_h_i"/>
  <p:tag name="KSO_WM_UNIT_INDEX" val="1_3_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35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539_1*m_h_a*1_1_1"/>
  <p:tag name="KSO_WM_TEMPLATE_CATEGORY" val="diagram"/>
  <p:tag name="KSO_WM_TEMPLATE_INDEX" val="2023353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TEXT_TYPE" val="1"/>
  <p:tag name="KSO_WM_UNIT_USESOURCEFORMAT_APPLY" val="1"/>
</p:tagLst>
</file>

<file path=ppt/tags/tag35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539_1*m_h_f*1_1_1"/>
  <p:tag name="KSO_WM_TEMPLATE_CATEGORY" val="diagram"/>
  <p:tag name="KSO_WM_TEMPLATE_INDEX" val="2023353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简明扼要地阐述您的观点。根据需要酌情增减文字，以便观者准确地理解您的思想"/>
  <p:tag name="KSO_WM_UNIT_TEXT_FILL_FORE_SCHEMECOLOR_INDEX" val="1"/>
  <p:tag name="KSO_WM_UNIT_TEXT_FILL_TYPE" val="1"/>
  <p:tag name="KSO_WM_UNIT_TEXT_TYPE" val="1"/>
  <p:tag name="KSO_WM_UNIT_USESOURCEFORMAT_APPLY" val="1"/>
</p:tagLst>
</file>

<file path=ppt/tags/tag36.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20235862"/>
  <p:tag name="KSO_WM_TEMPLATE_CATEGORY" val="custom"/>
  <p:tag name="KSO_WM_SLIDE_INDEX" val="4"/>
  <p:tag name="KSO_WM_SLIDE_ID" val="custom20235862_4"/>
  <p:tag name="KSO_WM_TEMPLATE_MASTER_TYPE" val="0"/>
  <p:tag name="KSO_WM_SLIDE_LAYOUT" val="a_l"/>
  <p:tag name="KSO_WM_SLIDE_LAYOUT_CNT" val="1_1"/>
  <p:tag name="KSO_WM_SLIDE_DIAGTYPE" val="l"/>
</p:tagLst>
</file>

<file path=ppt/tags/tag3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539_1*m_h_a*1_2_1"/>
  <p:tag name="KSO_WM_TEMPLATE_CATEGORY" val="diagram"/>
  <p:tag name="KSO_WM_TEMPLATE_INDEX" val="2023353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TEXT_TYPE" val="1"/>
  <p:tag name="KSO_WM_UNIT_USESOURCEFORMAT_APPLY" val="1"/>
</p:tagLst>
</file>

<file path=ppt/tags/tag36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539_1*m_h_f*1_2_1"/>
  <p:tag name="KSO_WM_TEMPLATE_CATEGORY" val="diagram"/>
  <p:tag name="KSO_WM_TEMPLATE_INDEX" val="2023353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简明扼要地阐述您的观点。根据需要酌情增减文字，以便观者准确地理解您的思想"/>
  <p:tag name="KSO_WM_UNIT_TEXT_FILL_FORE_SCHEMECOLOR_INDEX" val="1"/>
  <p:tag name="KSO_WM_UNIT_TEXT_FILL_TYPE" val="1"/>
  <p:tag name="KSO_WM_UNIT_TEXT_TYPE" val="1"/>
  <p:tag name="KSO_WM_UNIT_USESOURCEFORMAT_APPLY" val="1"/>
</p:tagLst>
</file>

<file path=ppt/tags/tag36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3539_1*m_h_a*1_4_1"/>
  <p:tag name="KSO_WM_TEMPLATE_CATEGORY" val="diagram"/>
  <p:tag name="KSO_WM_TEMPLATE_INDEX" val="2023353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TEXT_TYPE" val="1"/>
  <p:tag name="KSO_WM_UNIT_USESOURCEFORMAT_APPLY" val="1"/>
</p:tagLst>
</file>

<file path=ppt/tags/tag36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3539_1*m_h_f*1_4_1"/>
  <p:tag name="KSO_WM_TEMPLATE_CATEGORY" val="diagram"/>
  <p:tag name="KSO_WM_TEMPLATE_INDEX" val="2023353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简明扼要地阐述您的观点。根据需要酌情增减文字，以便观者准确地理解您的思想"/>
  <p:tag name="KSO_WM_UNIT_TEXT_FILL_FORE_SCHEMECOLOR_INDEX" val="1"/>
  <p:tag name="KSO_WM_UNIT_TEXT_FILL_TYPE" val="1"/>
  <p:tag name="KSO_WM_UNIT_TEXT_TYPE" val="1"/>
  <p:tag name="KSO_WM_UNIT_USESOURCEFORMAT_APPLY" val="1"/>
</p:tagLst>
</file>

<file path=ppt/tags/tag364.xml><?xml version="1.0" encoding="utf-8"?>
<p:tagLst xmlns:p="http://schemas.openxmlformats.org/presentationml/2006/main">
  <p:tag name="KSO_WM_UNIT_VALUE" val="200*200"/>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3539_1*m_h_x*1_1_1"/>
  <p:tag name="KSO_WM_TEMPLATE_CATEGORY" val="diagram"/>
  <p:tag name="KSO_WM_TEMPLATE_INDEX" val="2023353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2"/>
  <p:tag name="KSO_WM_UNIT_FILL_FORE_SCHEMECOLOR_INDEX_BRIGHTNESS" val="0"/>
  <p:tag name="KSO_WM_UNIT_USESOURCEFORMAT_APPLY" val="1"/>
</p:tagLst>
</file>

<file path=ppt/tags/tag36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5_1"/>
  <p:tag name="KSO_WM_UNIT_ID" val="diagram20233539_1*m_h_a*1_5_1"/>
  <p:tag name="KSO_WM_TEMPLATE_CATEGORY" val="diagram"/>
  <p:tag name="KSO_WM_TEMPLATE_INDEX" val="2023353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TEXT_TYPE" val="1"/>
  <p:tag name="KSO_WM_UNIT_USESOURCEFORMAT_APPLY" val="1"/>
</p:tagLst>
</file>

<file path=ppt/tags/tag3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3539_1*m_h_f*1_5_1"/>
  <p:tag name="KSO_WM_TEMPLATE_CATEGORY" val="diagram"/>
  <p:tag name="KSO_WM_TEMPLATE_INDEX" val="2023353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简明扼要地阐述您的观点。根据需要酌情增减文字，以便观者准确地理解您的思想"/>
  <p:tag name="KSO_WM_UNIT_TEXT_FILL_FORE_SCHEMECOLOR_INDEX" val="1"/>
  <p:tag name="KSO_WM_UNIT_TEXT_FILL_TYPE" val="1"/>
  <p:tag name="KSO_WM_UNIT_TEXT_TYPE" val="1"/>
  <p:tag name="KSO_WM_UNIT_USESOURCEFORMAT_APPLY" val="1"/>
</p:tagLst>
</file>

<file path=ppt/tags/tag3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3539_1*m_h_a*1_3_1"/>
  <p:tag name="KSO_WM_TEMPLATE_CATEGORY" val="diagram"/>
  <p:tag name="KSO_WM_TEMPLATE_INDEX" val="2023353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TEXT_TYPE" val="1"/>
  <p:tag name="KSO_WM_UNIT_USESOURCEFORMAT_APPLY" val="1"/>
</p:tagLst>
</file>

<file path=ppt/tags/tag36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3539_1*m_h_f*1_3_1"/>
  <p:tag name="KSO_WM_TEMPLATE_CATEGORY" val="diagram"/>
  <p:tag name="KSO_WM_TEMPLATE_INDEX" val="2023353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简明扼要地阐述您的观点。根据需要酌情增减文字，以便观者准确地理解您的思想"/>
  <p:tag name="KSO_WM_UNIT_TEXT_FILL_FORE_SCHEMECOLOR_INDEX" val="1"/>
  <p:tag name="KSO_WM_UNIT_TEXT_FILL_TYPE" val="1"/>
  <p:tag name="KSO_WM_UNIT_TEXT_TYPE" val="1"/>
  <p:tag name="KSO_WM_UNIT_USESOURCEFORMAT_APPLY" val="1"/>
</p:tagLst>
</file>

<file path=ppt/tags/tag369.xml><?xml version="1.0" encoding="utf-8"?>
<p:tagLst xmlns:p="http://schemas.openxmlformats.org/presentationml/2006/main">
  <p:tag name="KSO_WM_UNIT_VALUE" val="147*147"/>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3539_1*m_h_x*1_2_1"/>
  <p:tag name="KSO_WM_TEMPLATE_CATEGORY" val="diagram"/>
  <p:tag name="KSO_WM_TEMPLATE_INDEX" val="2023353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2"/>
  <p:tag name="KSO_WM_UNIT_FILL_FORE_SCHEMECOLOR_INDEX_BRIGHTNESS" val="0"/>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34837_1*h_i*1_1"/>
  <p:tag name="KSO_WM_TEMPLATE_CATEGORY" val="custom"/>
  <p:tag name="KSO_WM_TEMPLATE_INDEX" val="20234837"/>
  <p:tag name="KSO_WM_UNIT_LAYERLEVEL" val="1_1"/>
  <p:tag name="KSO_WM_TAG_VERSION" val="3.0"/>
  <p:tag name="KSO_WM_BEAUTIFY_FLAG" val="#wm#"/>
</p:tagLst>
</file>

<file path=ppt/tags/tag370.xml><?xml version="1.0" encoding="utf-8"?>
<p:tagLst xmlns:p="http://schemas.openxmlformats.org/presentationml/2006/main">
  <p:tag name="KSO_WM_UNIT_VALUE" val="40*40"/>
  <p:tag name="KSO_WM_UNIT_HIGHLIGHT" val="0"/>
  <p:tag name="KSO_WM_UNIT_COMPATIBLE" val="0"/>
  <p:tag name="KSO_WM_UNIT_DIAGRAM_ISNUMVISUAL" val="0"/>
  <p:tag name="KSO_WM_UNIT_DIAGRAM_ISREFERUNIT" val="0"/>
  <p:tag name="KSO_WM_DIAGRAM_GROUP_CODE" val="m1-1"/>
  <p:tag name="KSO_WM_UNIT_TYPE" val="m_h_x"/>
  <p:tag name="KSO_WM_UNIT_INDEX" val="1_5_1"/>
  <p:tag name="KSO_WM_UNIT_ID" val="diagram20233539_1*m_h_x*1_5_1"/>
  <p:tag name="KSO_WM_TEMPLATE_CATEGORY" val="diagram"/>
  <p:tag name="KSO_WM_TEMPLATE_INDEX" val="2023353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2"/>
  <p:tag name="KSO_WM_UNIT_FILL_FORE_SCHEMECOLOR_INDEX_BRIGHTNESS" val="0"/>
  <p:tag name="KSO_WM_UNIT_USESOURCEFORMAT_APPLY" val="1"/>
</p:tagLst>
</file>

<file path=ppt/tags/tag371.xml><?xml version="1.0" encoding="utf-8"?>
<p:tagLst xmlns:p="http://schemas.openxmlformats.org/presentationml/2006/main">
  <p:tag name="KSO_WM_UNIT_VALUE" val="106*106"/>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33539_1*m_h_x*1_3_1"/>
  <p:tag name="KSO_WM_TEMPLATE_CATEGORY" val="diagram"/>
  <p:tag name="KSO_WM_TEMPLATE_INDEX" val="2023353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2"/>
  <p:tag name="KSO_WM_UNIT_FILL_FORE_SCHEMECOLOR_INDEX_BRIGHTNESS" val="0"/>
  <p:tag name="KSO_WM_UNIT_USESOURCEFORMAT_APPLY" val="1"/>
</p:tagLst>
</file>

<file path=ppt/tags/tag372.xml><?xml version="1.0" encoding="utf-8"?>
<p:tagLst xmlns:p="http://schemas.openxmlformats.org/presentationml/2006/main">
  <p:tag name="KSO_WM_UNIT_VALUE" val="69*69"/>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233539_1*m_h_x*1_4_1"/>
  <p:tag name="KSO_WM_TEMPLATE_CATEGORY" val="diagram"/>
  <p:tag name="KSO_WM_TEMPLATE_INDEX" val="2023353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501.6575622558594,&quot;width&quot;:869.458007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2"/>
  <p:tag name="KSO_WM_UNIT_FILL_FORE_SCHEMECOLOR_INDEX_BRIGHTNESS" val="0"/>
  <p:tag name="KSO_WM_UNIT_USESOURCEFORMAT_APPLY" val="1"/>
</p:tagLst>
</file>

<file path=ppt/tags/tag373.xml><?xml version="1.0" encoding="utf-8"?>
<p:tagLst xmlns:p="http://schemas.openxmlformats.org/presentationml/2006/main">
  <p:tag name="KSO_WM_SLIDE_ID" val="diagram20233539_1"/>
  <p:tag name="KSO_WM_TEMPLATE_SUBCATEGORY" val="0"/>
  <p:tag name="KSO_WM_TEMPLATE_MASTER_TYPE" val="0"/>
  <p:tag name="KSO_WM_TEMPLATE_COLOR_TYPE" val="0"/>
  <p:tag name="KSO_WM_SLIDE_ITEM_CNT" val="5"/>
  <p:tag name="KSO_WM_SLIDE_INDEX" val="1"/>
  <p:tag name="KSO_WM_TAG_VERSION" val="3.0"/>
  <p:tag name="KSO_WM_BEAUTIFY_FLAG" val="#wm#"/>
  <p:tag name="KSO_WM_TEMPLATE_CATEGORY" val="diagram"/>
  <p:tag name="KSO_WM_TEMPLATE_INDEX" val="20233539"/>
  <p:tag name="KSO_WM_SLIDE_TYPE" val="text"/>
  <p:tag name="KSO_WM_SLIDE_SUBTYPE" val="diag"/>
  <p:tag name="KSO_WM_SLIDE_SIZE" val="863.183*501.658"/>
  <p:tag name="KSO_WM_SLIDE_POSITION" val="32.2591*38.9943"/>
  <p:tag name="KSO_WM_SLIDE_LAYOUT" val="a_m"/>
  <p:tag name="KSO_WM_SLIDE_LAYOUT_CNT" val="1_1"/>
  <p:tag name="KSO_WM_SPECIAL_SOURCE" val="bdnull"/>
  <p:tag name="KSO_WM_DIAGRAM_GROUP_CODE" val="m1-1"/>
  <p:tag name="KSO_WM_SLIDE_DIAGTYPE" val="m"/>
  <p:tag name="KSO_WM_SLIDE_SOURCE" val="WPPAIGenerateSlide"/>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4*a*1"/>
  <p:tag name="KSO_WM_TEMPLATE_CATEGORY" val="diagram"/>
  <p:tag name="KSO_WM_TEMPLATE_INDEX" val="20232454"/>
  <p:tag name="KSO_WM_UNIT_LAYERLEVEL" val="1"/>
  <p:tag name="KSO_WM_TAG_VERSION" val="3.0"/>
  <p:tag name="KSO_WM_BEAUTIFY_FLAG" val="#wm#"/>
  <p:tag name="KSO_WM_UNIT_ISCONTENTSTITLE" val="0"/>
  <p:tag name="KSO_WM_UNIT_ISNUMDGMTITLE" val="0"/>
  <p:tag name="KSO_WM_UNIT_NOCLEAR" val="0"/>
  <p:tag name="KSO_WM_UNIT_VALUE" val="25"/>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4*l_i*1_1"/>
  <p:tag name="KSO_WM_TEMPLATE_CATEGORY" val="diagram"/>
  <p:tag name="KSO_WM_TEMPLATE_INDEX" val="20232454"/>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1,&quot;foreColorIndex&quot;:5,&quot;transparency&quot;:0.3300000131130218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4*l_i*1_2"/>
  <p:tag name="KSO_WM_TEMPLATE_CATEGORY" val="diagram"/>
  <p:tag name="KSO_WM_TEMPLATE_INDEX" val="20232454"/>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gradient&quot;:[{&quot;brightness&quot;:0,&quot;colorType&quot;:1,&quot;foreColorIndex&quot;:5,&quot;pos&quot;:0,&quot;transparency&quot;:0.25},{&quot;brightness&quot;:0,&quot;colorType&quot;:1,&quot;foreColorIndex&quot;:5,&quot;pos&quot;:0.680000007152557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4*l_i*1_3"/>
  <p:tag name="KSO_WM_TEMPLATE_CATEGORY" val="diagram"/>
  <p:tag name="KSO_WM_TEMPLATE_INDEX" val="20232454"/>
  <p:tag name="KSO_WM_UNIT_LAYERLEVEL" val="1_1"/>
  <p:tag name="KSO_WM_TAG_VERSION" val="3.0"/>
  <p:tag name="KSO_WM_BEAUTIFY_FLAG" val="#wm#"/>
  <p:tag name="KSO_WM_DIAGRAM_GROUP_CODE" val="l1-1"/>
  <p:tag name="KSO_WM_UNIT_TYPE" val="l_i"/>
  <p:tag name="KSO_WM_UNIT_INDEX" val="1_3"/>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1,&quot;foreColorIndex&quot;:5,&quot;transparency&quot;:0.870000004768371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4*l_h_i*1_1_2"/>
  <p:tag name="KSO_WM_TEMPLATE_CATEGORY" val="diagram"/>
  <p:tag name="KSO_WM_TEMPLATE_INDEX" val="20232454"/>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solidLine&quot;:{&quot;brightness&quot;:0,&quot;colorType&quot;:1,&quot;foreColorIndex&quot;:2,&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1"/>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4*l_h_i*1_2_2"/>
  <p:tag name="KSO_WM_TEMPLATE_CATEGORY" val="diagram"/>
  <p:tag name="KSO_WM_TEMPLATE_INDEX" val="20232454"/>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solidLine&quot;:{&quot;brightness&quot;:0,&quot;colorType&quot;:1,&quot;foreColorIndex&quot;:2,&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1"/>
</p:tagLst>
</file>

<file path=ppt/tags/tag3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837_1*a*1"/>
  <p:tag name="KSO_WM_TEMPLATE_CATEGORY" val="custom"/>
  <p:tag name="KSO_WM_TEMPLATE_INDEX" val="20234837"/>
  <p:tag name="KSO_WM_UNIT_LAYERLEVEL" val="1"/>
  <p:tag name="KSO_WM_TAG_VERSION" val="3.0"/>
  <p:tag name="KSO_WM_BEAUTIFY_FLAG" val="#wm#"/>
  <p:tag name="KSO_WM_UNIT_VALUE" val="26"/>
  <p:tag name="KSO_WM_UNIT_PRESET_TEXT" val="单击此处添加标题"/>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4*l_h_i*1_3_2"/>
  <p:tag name="KSO_WM_TEMPLATE_CATEGORY" val="diagram"/>
  <p:tag name="KSO_WM_TEMPLATE_INDEX" val="20232454"/>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solidLine&quot;:{&quot;brightness&quot;:0,&quot;colorType&quot;:1,&quot;foreColorIndex&quot;:2,&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1"/>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4*l_h_i*1_4_2"/>
  <p:tag name="KSO_WM_TEMPLATE_CATEGORY" val="diagram"/>
  <p:tag name="KSO_WM_TEMPLATE_INDEX" val="20232454"/>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solidLine&quot;:{&quot;brightness&quot;:0,&quot;colorType&quot;:1,&quot;foreColorIndex&quot;:2,&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1"/>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4*l_h_i*1_5_2"/>
  <p:tag name="KSO_WM_TEMPLATE_CATEGORY" val="diagram"/>
  <p:tag name="KSO_WM_TEMPLATE_INDEX" val="20232454"/>
  <p:tag name="KSO_WM_UNIT_LAYERLEVEL" val="1_1_1"/>
  <p:tag name="KSO_WM_TAG_VERSION" val="3.0"/>
  <p:tag name="KSO_WM_BEAUTIFY_FLAG" val="#wm#"/>
  <p:tag name="KSO_WM_DIAGRAM_GROUP_CODE" val="l1-1"/>
  <p:tag name="KSO_WM_UNIT_TYPE" val="l_h_i"/>
  <p:tag name="KSO_WM_UNIT_INDEX" val="1_5_2"/>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solidLine&quot;:{&quot;brightness&quot;:0,&quot;colorType&quot;:1,&quot;foreColorIndex&quot;:2,&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4_4*l_h_i*1_1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1"/>
</p:tagLst>
</file>

<file path=ppt/tags/tag3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2454_4*l_h_f*1_1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输入项正文"/>
  <p:tag name="KSO_WM_UNIT_TEXT_FILL_FORE_SCHEMECOLOR_INDEX" val="1"/>
  <p:tag name="KSO_WM_UNIT_TEXT_FILL_TYPE" val="1"/>
  <p:tag name="KSO_WM_UNIT_TEXT_TYPE" val="1"/>
  <p:tag name="KSO_WM_UNIT_USESOURCEFORMAT_APPLY" val="1"/>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2454_4*l_h_i*1_2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1"/>
</p:tagLst>
</file>

<file path=ppt/tags/tag38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2454_4*l_h_f*1_2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输入项正文"/>
  <p:tag name="KSO_WM_UNIT_TEXT_FILL_FORE_SCHEMECOLOR_INDEX" val="1"/>
  <p:tag name="KSO_WM_UNIT_TEXT_FILL_TYPE" val="1"/>
  <p:tag name="KSO_WM_UNIT_TEXT_TYPE" val="1"/>
  <p:tag name="KSO_WM_UNIT_USESOURCEFORMAT_APPLY" val="1"/>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2454_4*l_h_i*1_3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1"/>
</p:tagLst>
</file>

<file path=ppt/tags/tag38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2454_4*l_h_f*1_3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输入项正文"/>
  <p:tag name="KSO_WM_UNIT_TEXT_FILL_FORE_SCHEMECOLOR_INDEX" val="1"/>
  <p:tag name="KSO_WM_UNIT_TEXT_FILL_TYPE" val="1"/>
  <p:tag name="KSO_WM_UNIT_TEXT_TYPE" val="1"/>
  <p:tag name="KSO_WM_UNIT_USESOURCEFORMAT_APPLY" val="1"/>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2454_4*l_h_i*1_4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1"/>
</p:tagLst>
</file>

<file path=ppt/tags/tag3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custom20234837_1*h_f*1_1"/>
  <p:tag name="KSO_WM_TEMPLATE_CATEGORY" val="custom"/>
  <p:tag name="KSO_WM_TEMPLATE_INDEX" val="20234837"/>
  <p:tag name="KSO_WM_UNIT_LAYERLEVEL" val="1_1"/>
  <p:tag name="KSO_WM_TAG_VERSION" val="3.0"/>
  <p:tag name="KSO_WM_BEAUTIFY_FLAG" val="#wm#"/>
  <p:tag name="KSO_WM_UNIT_VALUE" val="341"/>
  <p:tag name="KSO_WM_UNIT_PRESET_TEXT" val="单击此处输入你的项正文，文字是您思想的提炼，请尽量言简意赅的阐述观点，单击此处输入你的项正文，请尽量言简意赅的阐述观点。单击此处输入你的项正文，文字是您思想的提炼，请尽量言简意赅的阐述观点，单击此处输入你的项正文，请尽量言简意赅的阐述观点。单击此处输入你的项正文，文字是您思想的提炼，请尽量言简意赅的阐述观点，单击此处输入你的项正文，请尽量言简意赅的阐述观点。文字是您思想的提炼，请尽量言简意赅的阐述观点，单击此处输入你的项正文，请尽量言简意赅的阐述观点。&#10;"/>
</p:tagLst>
</file>

<file path=ppt/tags/tag39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2454_4*l_h_f*1_4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输入项正文"/>
  <p:tag name="KSO_WM_UNIT_TEXT_FILL_FORE_SCHEMECOLOR_INDEX" val="1"/>
  <p:tag name="KSO_WM_UNIT_TEXT_FILL_TYPE" val="1"/>
  <p:tag name="KSO_WM_UNIT_TEXT_TYPE" val="1"/>
  <p:tag name="KSO_WM_UNIT_USESOURCEFORMAT_APPLY" val="1"/>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32454_4*l_h_i*1_5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1"/>
</p:tagLst>
</file>

<file path=ppt/tags/tag39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2454_4*l_h_f*1_5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输入项正文"/>
  <p:tag name="KSO_WM_UNIT_TEXT_FILL_FORE_SCHEMECOLOR_INDEX" val="1"/>
  <p:tag name="KSO_WM_UNIT_TEXT_FILL_TYPE" val="1"/>
  <p:tag name="KSO_WM_UNIT_TEXT_TYPE" val="1"/>
  <p:tag name="KSO_WM_UNIT_USESOURCEFORMAT_APPLY" val="1"/>
</p:tagLst>
</file>

<file path=ppt/tags/tag39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2454_4*l_h_a*1_1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3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2454_4*l_h_a*1_2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2454_4*l_h_x*1_1_1"/>
  <p:tag name="KSO_WM_TEMPLATE_CATEGORY" val="diagram"/>
  <p:tag name="KSO_WM_TEMPLATE_INDEX" val="20232454"/>
  <p:tag name="KSO_WM_UNIT_LAYERLEVEL" val="1_1_1"/>
  <p:tag name="KSO_WM_TAG_VERSION" val="3.0"/>
  <p:tag name="KSO_WM_BEAUTIFY_FLAG" val="#wm#"/>
  <p:tag name="KSO_WM_DIAGRAM_VERSION" val="3"/>
  <p:tag name="KSO_WM_DIAGRAM_COLOR_TRICK" val="1"/>
  <p:tag name="KSO_WM_DIAGRAM_COLOR_TEXT_CAN_REMOVE" val="n"/>
  <p:tag name="KSO_WM_UNIT_VALUE" val="150*150"/>
  <p:tag name="KSO_WM_UNIT_TYPE" val="l_h_x"/>
  <p:tag name="KSO_WM_UNIT_INDEX" val="1_1_1"/>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9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2454_4*l_h_a*1_3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2454_4*l_h_x*1_2_1"/>
  <p:tag name="KSO_WM_TEMPLATE_CATEGORY" val="diagram"/>
  <p:tag name="KSO_WM_TEMPLATE_INDEX" val="20232454"/>
  <p:tag name="KSO_WM_UNIT_LAYERLEVEL" val="1_1_1"/>
  <p:tag name="KSO_WM_TAG_VERSION" val="3.0"/>
  <p:tag name="KSO_WM_BEAUTIFY_FLAG" val="#wm#"/>
  <p:tag name="KSO_WM_DIAGRAM_VERSION" val="3"/>
  <p:tag name="KSO_WM_DIAGRAM_COLOR_TRICK" val="1"/>
  <p:tag name="KSO_WM_DIAGRAM_COLOR_TEXT_CAN_REMOVE" val="n"/>
  <p:tag name="KSO_WM_UNIT_VALUE" val="136*140"/>
  <p:tag name="KSO_WM_UNIT_TYPE" val="l_h_x"/>
  <p:tag name="KSO_WM_UNIT_INDEX" val="1_2_1"/>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2454_4*l_h_a*1_4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2454_4*l_h_x*1_3_1"/>
  <p:tag name="KSO_WM_TEMPLATE_CATEGORY" val="diagram"/>
  <p:tag name="KSO_WM_TEMPLATE_INDEX" val="20232454"/>
  <p:tag name="KSO_WM_UNIT_LAYERLEVEL" val="1_1_1"/>
  <p:tag name="KSO_WM_TAG_VERSION" val="3.0"/>
  <p:tag name="KSO_WM_BEAUTIFY_FLAG" val="#wm#"/>
  <p:tag name="KSO_WM_DIAGRAM_VERSION" val="3"/>
  <p:tag name="KSO_WM_DIAGRAM_COLOR_TRICK" val="1"/>
  <p:tag name="KSO_WM_DIAGRAM_COLOR_TEXT_CAN_REMOVE" val="n"/>
  <p:tag name="KSO_WM_UNIT_VALUE" val="150*137"/>
  <p:tag name="KSO_WM_UNIT_TYPE" val="l_h_x"/>
  <p:tag name="KSO_WM_UNIT_INDEX" val="1_3_1"/>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VALUE" val="879*905"/>
  <p:tag name="KSO_WM_UNIT_HIGHLIGHT" val="0"/>
  <p:tag name="KSO_WM_UNIT_COMPATIBLE" val="0"/>
  <p:tag name="KSO_WM_UNIT_DIAGRAM_ISNUMVISUAL" val="0"/>
  <p:tag name="KSO_WM_UNIT_DIAGRAM_ISREFERUNIT" val="0"/>
  <p:tag name="KSO_WM_UNIT_TYPE" val="d"/>
  <p:tag name="KSO_WM_UNIT_INDEX" val="1"/>
  <p:tag name="KSO_WM_UNIT_ID" val="custom20234837_1*d*1"/>
  <p:tag name="KSO_WM_TEMPLATE_CATEGORY" val="custom"/>
  <p:tag name="KSO_WM_TEMPLATE_INDEX" val="20234837"/>
  <p:tag name="KSO_WM_UNIT_LAYERLEVEL" val="1"/>
  <p:tag name="KSO_WM_TAG_VERSION" val="3.0"/>
  <p:tag name="KSO_WM_BEAUTIFY_FLAG" val="#wm#"/>
</p:tagLst>
</file>

<file path=ppt/tags/tag40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2454_4*l_h_a*1_5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2454_4*l_h_x*1_4_1"/>
  <p:tag name="KSO_WM_TEMPLATE_CATEGORY" val="diagram"/>
  <p:tag name="KSO_WM_TEMPLATE_INDEX" val="20232454"/>
  <p:tag name="KSO_WM_UNIT_LAYERLEVEL" val="1_1_1"/>
  <p:tag name="KSO_WM_TAG_VERSION" val="3.0"/>
  <p:tag name="KSO_WM_BEAUTIFY_FLAG" val="#wm#"/>
  <p:tag name="KSO_WM_DIAGRAM_VERSION" val="3"/>
  <p:tag name="KSO_WM_DIAGRAM_COLOR_TRICK" val="1"/>
  <p:tag name="KSO_WM_DIAGRAM_COLOR_TEXT_CAN_REMOVE" val="n"/>
  <p:tag name="KSO_WM_UNIT_VALUE" val="150*108"/>
  <p:tag name="KSO_WM_UNIT_TYPE" val="l_h_x"/>
  <p:tag name="KSO_WM_UNIT_INDEX" val="1_4_1"/>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2454_4*l_h_x*1_5_1"/>
  <p:tag name="KSO_WM_TEMPLATE_CATEGORY" val="diagram"/>
  <p:tag name="KSO_WM_TEMPLATE_INDEX" val="20232454"/>
  <p:tag name="KSO_WM_UNIT_LAYERLEVEL" val="1_1_1"/>
  <p:tag name="KSO_WM_TAG_VERSION" val="3.0"/>
  <p:tag name="KSO_WM_BEAUTIFY_FLAG" val="#wm#"/>
  <p:tag name="KSO_WM_DIAGRAM_VERSION" val="3"/>
  <p:tag name="KSO_WM_DIAGRAM_COLOR_TRICK" val="1"/>
  <p:tag name="KSO_WM_DIAGRAM_COLOR_TEXT_CAN_REMOVE" val="n"/>
  <p:tag name="KSO_WM_UNIT_VALUE" val="135*123"/>
  <p:tag name="KSO_WM_UNIT_TYPE" val="l_h_x"/>
  <p:tag name="KSO_WM_UNIT_INDEX" val="1_5_1"/>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403.xml><?xml version="1.0" encoding="utf-8"?>
<p:tagLst xmlns:p="http://schemas.openxmlformats.org/presentationml/2006/main">
  <p:tag name="KSO_WM_SLIDE_ID" val="diagram20232454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diagram"/>
  <p:tag name="KSO_WM_TEMPLATE_INDEX" val="20232454"/>
  <p:tag name="KSO_WM_SLIDE_TYPE" val="text"/>
  <p:tag name="KSO_WM_SLIDE_SUBTYPE" val="diag"/>
  <p:tag name="KSO_WM_SLIDE_SIZE" val="960.331*418.806"/>
  <p:tag name="KSO_WM_SLIDE_POSITION" val="-0.330472*121.501"/>
  <p:tag name="KSO_WM_SLIDE_LAYOUT" val="a_l"/>
  <p:tag name="KSO_WM_SLIDE_LAYOUT_CNT" val="1_1"/>
  <p:tag name="KSO_WM_SPECIAL_SOURCE" val="bdnull"/>
  <p:tag name="KSO_WM_DIAGRAM_GROUP_CODE" val="l1-1"/>
  <p:tag name="KSO_WM_SLIDE_DIAGTYPE" val="l"/>
  <p:tag name="KSO_WM_SLIDE_SOURCE" val="WPPAIGenerateSlide"/>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38_5*a*1"/>
  <p:tag name="KSO_WM_TEMPLATE_CATEGORY" val="diagram"/>
  <p:tag name="KSO_WM_TEMPLATE_INDEX" val="20231438"/>
  <p:tag name="KSO_WM_UNIT_LAYERLEVEL" val="1"/>
  <p:tag name="KSO_WM_TAG_VERSION" val="3.0"/>
  <p:tag name="KSO_WM_BEAUTIFY_FLAG" val="#wm#"/>
  <p:tag name="KSO_WM_UNIT_ISCONTENTSTITLE" val="0"/>
  <p:tag name="KSO_WM_UNIT_ISNUMDGMTITLE" val="0"/>
  <p:tag name="KSO_WM_UNIT_NOCLEAR" val="0"/>
  <p:tag name="KSO_WM_UNIT_VALUE" val="30"/>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405.xml><?xml version="1.0" encoding="utf-8"?>
<p:tagLst xmlns:p="http://schemas.openxmlformats.org/presentationml/2006/main">
  <p:tag name="KSO_WM_UNIT_COMPATIBLE" val="0"/>
  <p:tag name="KSO_WM_UNIT_DIAGRAM_ISREFERUNIT" val="0"/>
  <p:tag name="KSO_WM_TEMPLATE_INDEX" val="20231438"/>
  <p:tag name="KSO_WM_TAG_VERSION" val="3.0"/>
  <p:tag name="KSO_WM_DIAGRAM_VERSION" val="3"/>
  <p:tag name="KSO_WM_DIAGRAM_COLOR_TEXT_CAN_REMOVE" val="n"/>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NDEX" val="1_1_1"/>
  <p:tag name="KSO_WM_UNIT_ID" val="diagram20231438_4*l_h_f*1_1_1"/>
  <p:tag name="KSO_WM_TEMPLATE_CATEGORY" val="diagram"/>
  <p:tag name="KSO_WM_UNIT_LAYERLEVEL" val="1_1_1"/>
  <p:tag name="KSO_WM_BEAUTIFY_FLAG" val="#wm#"/>
  <p:tag name="KSO_WM_DIAGRAM_GROUP_CODE" val="l1-1"/>
  <p:tag name="KSO_WM_DIAGRAM_COLOR_TRICK" val="2"/>
  <p:tag name="KSO_WM_DIAGRAM_MAX_ITEMCNT" val="6"/>
  <p:tag name="KSO_WM_DIAGRAM_VIRTUALLY_FRAME" val="{&quot;height&quot;:330.2783508300781,&quot;width&quot;:851.5999755859375}"/>
  <p:tag name="KSO_WM_DIAGRAM_COLOR_MATCH_VALUE" val="{&quot;shape&quot;:{&quot;fill&quot;:{&quot;gradient&quot;:[{&quot;brightness&quot;:0.800000011920929,&quot;colorType&quot;:1,&quot;foreColorIndex&quot;:5,&quot;pos&quot;:0,&quot;transparency&quot;:0.800000011920929},{&quot;brightness&quot;:0,&quot;colorType&quot;:1,&quot;foreColorIndex&quot;:14,&quot;pos&quot;:1,&quot;transparency&quot;:1}],&quot;type&quot;:3},&quot;glow&quot;:{&quot;colorType&quot;:0},&quot;line&quot;:{&quot;solidLine&quot;:{&quot;brightness&quot;:0.800000011920929,&quot;colorType&quot;:1,&quot;foreColorIndex&quot;:5,&quot;transparency&quot;:0},&quot;type&quot;:1},&quot;shadow&quot;:{&quot;brightness&quot;:0,&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PRESET_TEXT" val="单击此处输入你的项正文，文字是您思想的提炼，请尽量言简意赅的阐述观点。输入你的项正文"/>
  <p:tag name="KSO_WM_UNIT_FILL_TYPE" val="3"/>
  <p:tag name="KSO_WM_UNIT_LINE_FORE_SCHEMECOLOR_INDEX" val="5"/>
  <p:tag name="KSO_WM_UNIT_TEXT_FILL_FORE_SCHEMECOLOR_INDEX" val="1"/>
  <p:tag name="KSO_WM_UNIT_TEXT_FILL_TYPE" val="1"/>
  <p:tag name="KSO_WM_UNIT_TEXT_TYPE" val="1"/>
  <p:tag name="KSO_WM_UNIT_SHADOW_SCHEMECOLOR_INDEX" val="5"/>
  <p:tag name="KSO_WM_UNIT_USESOURCEFORMAT_APPLY" val="1"/>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gradient&quot;:[{&quot;brightness&quot;:0.6000000238418579,&quot;colorType&quot;:1,&quot;foreColorIndex&quot;:5,&quot;pos&quot;:0,&quot;transparency&quot;:0},{&quot;brightness&quot;:0,&quot;colorType&quot;:1,&quot;foreColorIndex&quot;:5,&quot;pos&quot;:0.6899999976158142,&quot;transparency&quot;:0},{&quot;brightness&quot;:0,&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1_1"/>
  <p:tag name="KSO_WM_UNIT_ID" val="diagram20231438_4*l_h_a*1_1_1"/>
  <p:tag name="KSO_WM_TEMPLATE_CATEGORY" val="diagram"/>
  <p:tag name="KSO_WM_TEMPLATE_INDEX" val="20231438"/>
  <p:tag name="KSO_WM_UNIT_LAYERLEVEL" val="1_1_1"/>
  <p:tag name="KSO_WM_TAG_VERSION" val="3.0"/>
  <p:tag name="KSO_WM_UNIT_TEXT_FILL_FORE_SCHEMECOLOR_INDEX_BRIGHTNESS" val="0.15"/>
  <p:tag name="KSO_WM_UNIT_PRESET_TEXT" val="添加标题"/>
  <p:tag name="KSO_WM_UNIT_FILL_TYPE" val="3"/>
  <p:tag name="KSO_WM_UNIT_TEXT_FILL_FORE_SCHEMECOLOR_INDEX" val="1"/>
  <p:tag name="KSO_WM_UNIT_TEXT_FILL_TYPE" val="1"/>
  <p:tag name="KSO_WM_UNIT_TEXT_TYPE" val="1"/>
  <p:tag name="KSO_WM_UNIT_SHADOW_SCHEMECOLOR_INDEX" val="5"/>
  <p:tag name="KSO_WM_UNIT_USESOURCEFORMAT_APPLY" val="1"/>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438_4*l_h_i*1_1_2"/>
  <p:tag name="KSO_WM_TEMPLATE_CATEGORY" val="diagram"/>
  <p:tag name="KSO_WM_TEMPLATE_INDEX" val="20231438"/>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UNIT_TEXT_FILL_FORE_SCHEMECOLOR_INDEX" val="2"/>
  <p:tag name="KSO_WM_UNIT_TEXT_FILL_TYPE" val="1"/>
  <p:tag name="KSO_WM_UNIT_USESOURCEFORMAT_APPLY" val="1"/>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438_4*l_h_i*1_1_1"/>
  <p:tag name="KSO_WM_TEMPLATE_CATEGORY" val="diagram"/>
  <p:tag name="KSO_WM_TEMPLATE_INDEX" val="20231438"/>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UNIT_TEXT_FILL_FORE_SCHEMECOLOR_INDEX" val="2"/>
  <p:tag name="KSO_WM_UNIT_TEXT_FILL_TYPE" val="1"/>
  <p:tag name="KSO_WM_UNIT_USESOURCEFORMAT_APPLY" val="1"/>
</p:tagLst>
</file>

<file path=ppt/tags/tag409.xml><?xml version="1.0" encoding="utf-8"?>
<p:tagLst xmlns:p="http://schemas.openxmlformats.org/presentationml/2006/main">
  <p:tag name="KSO_WM_UNIT_COMPATIBLE" val="0"/>
  <p:tag name="KSO_WM_UNIT_DIAGRAM_ISREFERUNIT" val="0"/>
  <p:tag name="KSO_WM_TEMPLATE_INDEX" val="20231438"/>
  <p:tag name="KSO_WM_TAG_VERSION" val="3.0"/>
  <p:tag name="KSO_WM_DIAGRAM_VERSION" val="3"/>
  <p:tag name="KSO_WM_DIAGRAM_COLOR_TEXT_CAN_REMOVE" val="n"/>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NDEX" val="1_2_1"/>
  <p:tag name="KSO_WM_UNIT_ID" val="diagram20231438_4*l_h_f*1_2_1"/>
  <p:tag name="KSO_WM_TEMPLATE_CATEGORY" val="diagram"/>
  <p:tag name="KSO_WM_UNIT_LAYERLEVEL" val="1_1_1"/>
  <p:tag name="KSO_WM_BEAUTIFY_FLAG" val="#wm#"/>
  <p:tag name="KSO_WM_DIAGRAM_GROUP_CODE" val="l1-1"/>
  <p:tag name="KSO_WM_DIAGRAM_COLOR_TRICK" val="2"/>
  <p:tag name="KSO_WM_DIAGRAM_MAX_ITEMCNT" val="6"/>
  <p:tag name="KSO_WM_DIAGRAM_VIRTUALLY_FRAME" val="{&quot;height&quot;:330.2783508300781,&quot;width&quot;:851.5999755859375}"/>
  <p:tag name="KSO_WM_DIAGRAM_COLOR_MATCH_VALUE" val="{&quot;shape&quot;:{&quot;fill&quot;:{&quot;gradient&quot;:[{&quot;brightness&quot;:0.800000011920929,&quot;colorType&quot;:1,&quot;foreColorIndex&quot;:8,&quot;pos&quot;:0,&quot;transparency&quot;:0.800000011920929},{&quot;brightness&quot;:0,&quot;colorType&quot;:1,&quot;foreColorIndex&quot;:14,&quot;pos&quot;:1,&quot;transparency&quot;:1}],&quot;type&quot;:3},&quot;glow&quot;:{&quot;colorType&quot;:0},&quot;line&quot;:{&quot;solidLine&quot;:{&quot;brightness&quot;:0.800000011920929,&quot;colorType&quot;:1,&quot;foreColorIndex&quot;:8,&quot;transparency&quot;:0},&quot;type&quot;:1},&quot;shadow&quot;:{&quot;brightness&quot;:0,&quot;colorType&quot;:1,&quot;foreColorIndex&quot;:8,&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PRESET_TEXT" val="单击此处输入你的项正文，文字是您思想的提炼，请尽量言简意赅的阐述观点。输入你的项正文"/>
  <p:tag name="KSO_WM_UNIT_FILL_TYPE" val="3"/>
  <p:tag name="KSO_WM_UNIT_LINE_FORE_SCHEMECOLOR_INDEX" val="8"/>
  <p:tag name="KSO_WM_UNIT_TEXT_FILL_FORE_SCHEMECOLOR_INDEX" val="1"/>
  <p:tag name="KSO_WM_UNIT_TEXT_FILL_TYPE" val="1"/>
  <p:tag name="KSO_WM_UNIT_TEXT_TYPE" val="1"/>
  <p:tag name="KSO_WM_UNIT_SHADOW_SCHEMECOLOR_INDEX" val="8"/>
  <p:tag name="KSO_WM_UNIT_USESOURCEFORMAT_APPLY"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837_1*i*1"/>
  <p:tag name="KSO_WM_TEMPLATE_CATEGORY" val="custom"/>
  <p:tag name="KSO_WM_TEMPLATE_INDEX" val="20234837"/>
  <p:tag name="KSO_WM_UNIT_LAYERLEVEL" val="1"/>
  <p:tag name="KSO_WM_TAG_VERSION" val="3.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gradient&quot;:[{&quot;brightness&quot;:0.4000000059604645,&quot;colorType&quot;:1,&quot;foreColorIndex&quot;:8,&quot;pos&quot;:0,&quot;transparency&quot;:0},{&quot;brightness&quot;:0,&quot;colorType&quot;:1,&quot;foreColorIndex&quot;:8,&quot;pos&quot;:0.6644999980926514,&quot;transparency&quot;:0},{&quot;brightness&quot;:0,&quot;colorType&quot;:1,&quot;foreColorIndex&quot;:8,&quot;pos&quot;:1,&quot;transparency&quot;:0}],&quot;type&quot;:3},&quot;glow&quot;:{&quot;colorType&quot;:0},&quot;line&quot;:{&quot;type&quot;:0},&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2_1"/>
  <p:tag name="KSO_WM_UNIT_ID" val="diagram20231438_4*l_h_a*1_2_1"/>
  <p:tag name="KSO_WM_TEMPLATE_CATEGORY" val="diagram"/>
  <p:tag name="KSO_WM_TEMPLATE_INDEX" val="20231438"/>
  <p:tag name="KSO_WM_UNIT_LAYERLEVEL" val="1_1_1"/>
  <p:tag name="KSO_WM_TAG_VERSION" val="3.0"/>
  <p:tag name="KSO_WM_UNIT_TEXT_FILL_FORE_SCHEMECOLOR_INDEX_BRIGHTNESS" val="0.15"/>
  <p:tag name="KSO_WM_UNIT_PRESET_TEXT" val="添加标题"/>
  <p:tag name="KSO_WM_UNIT_FILL_TYPE" val="3"/>
  <p:tag name="KSO_WM_UNIT_TEXT_FILL_FORE_SCHEMECOLOR_INDEX" val="1"/>
  <p:tag name="KSO_WM_UNIT_TEXT_FILL_TYPE" val="1"/>
  <p:tag name="KSO_WM_UNIT_TEXT_TYPE" val="1"/>
  <p:tag name="KSO_WM_UNIT_SHADOW_SCHEMECOLOR_INDEX" val="8"/>
  <p:tag name="KSO_WM_UNIT_USESOURCEFORMAT_APPLY" val="1"/>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438_4*l_h_i*1_2_2"/>
  <p:tag name="KSO_WM_TEMPLATE_CATEGORY" val="diagram"/>
  <p:tag name="KSO_WM_TEMPLATE_INDEX" val="20231438"/>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solid&quot;:{&quot;brightness&quot;:-0.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5"/>
  <p:tag name="KSO_WM_UNIT_TEXT_FILL_FORE_SCHEMECOLOR_INDEX" val="2"/>
  <p:tag name="KSO_WM_UNIT_TEXT_FILL_TYPE" val="1"/>
  <p:tag name="KSO_WM_UNIT_USESOURCEFORMAT_APPLY" val="1"/>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438_4*l_h_i*1_2_1"/>
  <p:tag name="KSO_WM_TEMPLATE_CATEGORY" val="diagram"/>
  <p:tag name="KSO_WM_TEMPLATE_INDEX" val="20231438"/>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solid&quot;:{&quot;brightness&quot;:-0.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5"/>
  <p:tag name="KSO_WM_UNIT_TEXT_FILL_FORE_SCHEMECOLOR_INDEX" val="2"/>
  <p:tag name="KSO_WM_UNIT_TEXT_FILL_TYPE" val="1"/>
  <p:tag name="KSO_WM_UNIT_USESOURCEFORMAT_APPLY" val="1"/>
</p:tagLst>
</file>

<file path=ppt/tags/tag413.xml><?xml version="1.0" encoding="utf-8"?>
<p:tagLst xmlns:p="http://schemas.openxmlformats.org/presentationml/2006/main">
  <p:tag name="KSO_WM_UNIT_COMPATIBLE" val="0"/>
  <p:tag name="KSO_WM_UNIT_DIAGRAM_ISREFERUNIT" val="0"/>
  <p:tag name="KSO_WM_TEMPLATE_INDEX" val="20231438"/>
  <p:tag name="KSO_WM_TAG_VERSION" val="3.0"/>
  <p:tag name="KSO_WM_DIAGRAM_VERSION" val="3"/>
  <p:tag name="KSO_WM_DIAGRAM_COLOR_TEXT_CAN_REMOVE" val="n"/>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NDEX" val="1_3_1"/>
  <p:tag name="KSO_WM_UNIT_ID" val="diagram20231438_4*l_h_f*1_3_1"/>
  <p:tag name="KSO_WM_TEMPLATE_CATEGORY" val="diagram"/>
  <p:tag name="KSO_WM_UNIT_LAYERLEVEL" val="1_1_1"/>
  <p:tag name="KSO_WM_BEAUTIFY_FLAG" val="#wm#"/>
  <p:tag name="KSO_WM_DIAGRAM_GROUP_CODE" val="l1-1"/>
  <p:tag name="KSO_WM_DIAGRAM_COLOR_TRICK" val="2"/>
  <p:tag name="KSO_WM_DIAGRAM_MAX_ITEMCNT" val="6"/>
  <p:tag name="KSO_WM_DIAGRAM_VIRTUALLY_FRAME" val="{&quot;height&quot;:330.2783508300781,&quot;width&quot;:851.5999755859375}"/>
  <p:tag name="KSO_WM_DIAGRAM_COLOR_MATCH_VALUE" val="{&quot;shape&quot;:{&quot;fill&quot;:{&quot;gradient&quot;:[{&quot;brightness&quot;:0.800000011920929,&quot;colorType&quot;:1,&quot;foreColorIndex&quot;:5,&quot;pos&quot;:0,&quot;transparency&quot;:0.800000011920929},{&quot;brightness&quot;:0,&quot;colorType&quot;:1,&quot;foreColorIndex&quot;:14,&quot;pos&quot;:1,&quot;transparency&quot;:1}],&quot;type&quot;:3},&quot;glow&quot;:{&quot;colorType&quot;:0},&quot;line&quot;:{&quot;solidLine&quot;:{&quot;brightness&quot;:0.800000011920929,&quot;colorType&quot;:1,&quot;foreColorIndex&quot;:5,&quot;transparency&quot;:0},&quot;type&quot;:1},&quot;shadow&quot;:{&quot;brightness&quot;:0,&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PRESET_TEXT" val="单击此处输入你的项正文，文字是您思想的提炼，请尽量言简意赅的阐述观点。输入你的项正文"/>
  <p:tag name="KSO_WM_UNIT_FILL_TYPE" val="3"/>
  <p:tag name="KSO_WM_UNIT_LINE_FORE_SCHEMECOLOR_INDEX" val="5"/>
  <p:tag name="KSO_WM_UNIT_TEXT_FILL_FORE_SCHEMECOLOR_INDEX" val="1"/>
  <p:tag name="KSO_WM_UNIT_TEXT_FILL_TYPE" val="1"/>
  <p:tag name="KSO_WM_UNIT_TEXT_TYPE" val="1"/>
  <p:tag name="KSO_WM_UNIT_SHADOW_SCHEMECOLOR_INDEX" val="5"/>
  <p:tag name="KSO_WM_UNIT_USESOURCEFORMAT_APPLY" val="1"/>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gradient&quot;:[{&quot;brightness&quot;:0.6000000238418579,&quot;colorType&quot;:1,&quot;foreColorIndex&quot;:5,&quot;pos&quot;:0,&quot;transparency&quot;:0},{&quot;brightness&quot;:0,&quot;colorType&quot;:1,&quot;foreColorIndex&quot;:5,&quot;pos&quot;:0.6899999976158142,&quot;transparency&quot;:0},{&quot;brightness&quot;:0,&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3_1"/>
  <p:tag name="KSO_WM_UNIT_ID" val="diagram20231438_4*l_h_a*1_3_1"/>
  <p:tag name="KSO_WM_TEMPLATE_CATEGORY" val="diagram"/>
  <p:tag name="KSO_WM_TEMPLATE_INDEX" val="20231438"/>
  <p:tag name="KSO_WM_UNIT_LAYERLEVEL" val="1_1_1"/>
  <p:tag name="KSO_WM_TAG_VERSION" val="3.0"/>
  <p:tag name="KSO_WM_UNIT_TEXT_FILL_FORE_SCHEMECOLOR_INDEX_BRIGHTNESS" val="0.15"/>
  <p:tag name="KSO_WM_UNIT_PRESET_TEXT" val="添加标题"/>
  <p:tag name="KSO_WM_UNIT_FILL_TYPE" val="3"/>
  <p:tag name="KSO_WM_UNIT_TEXT_FILL_FORE_SCHEMECOLOR_INDEX" val="1"/>
  <p:tag name="KSO_WM_UNIT_TEXT_FILL_TYPE" val="1"/>
  <p:tag name="KSO_WM_UNIT_TEXT_TYPE" val="1"/>
  <p:tag name="KSO_WM_UNIT_SHADOW_SCHEMECOLOR_INDEX" val="5"/>
  <p:tag name="KSO_WM_UNIT_USESOURCEFORMAT_APPLY" val="1"/>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438_4*l_h_i*1_3_2"/>
  <p:tag name="KSO_WM_TEMPLATE_CATEGORY" val="diagram"/>
  <p:tag name="KSO_WM_TEMPLATE_INDEX" val="20231438"/>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UNIT_TEXT_FILL_FORE_SCHEMECOLOR_INDEX" val="2"/>
  <p:tag name="KSO_WM_UNIT_TEXT_FILL_TYPE" val="1"/>
  <p:tag name="KSO_WM_UNIT_USESOURCEFORMAT_APPLY" val="1"/>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438_4*l_h_i*1_3_1"/>
  <p:tag name="KSO_WM_TEMPLATE_CATEGORY" val="diagram"/>
  <p:tag name="KSO_WM_TEMPLATE_INDEX" val="20231438"/>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UNIT_TEXT_FILL_FORE_SCHEMECOLOR_INDEX" val="2"/>
  <p:tag name="KSO_WM_UNIT_TEXT_FILL_TYPE" val="1"/>
  <p:tag name="KSO_WM_UNIT_USESOURCEFORMAT_APPLY" val="1"/>
</p:tagLst>
</file>

<file path=ppt/tags/tag417.xml><?xml version="1.0" encoding="utf-8"?>
<p:tagLst xmlns:p="http://schemas.openxmlformats.org/presentationml/2006/main">
  <p:tag name="KSO_WM_UNIT_COMPATIBLE" val="0"/>
  <p:tag name="KSO_WM_UNIT_DIAGRAM_ISREFERUNIT" val="0"/>
  <p:tag name="KSO_WM_TEMPLATE_INDEX" val="20231438"/>
  <p:tag name="KSO_WM_TAG_VERSION" val="3.0"/>
  <p:tag name="KSO_WM_DIAGRAM_VERSION" val="3"/>
  <p:tag name="KSO_WM_DIAGRAM_COLOR_TEXT_CAN_REMOVE" val="n"/>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NDEX" val="1_5_1"/>
  <p:tag name="KSO_WM_UNIT_ID" val="diagram20231438_4*l_h_f*1_5_1"/>
  <p:tag name="KSO_WM_TEMPLATE_CATEGORY" val="diagram"/>
  <p:tag name="KSO_WM_UNIT_LAYERLEVEL" val="1_1_1"/>
  <p:tag name="KSO_WM_BEAUTIFY_FLAG" val="#wm#"/>
  <p:tag name="KSO_WM_DIAGRAM_COLOR_TRICK" val="2"/>
  <p:tag name="KSO_WM_DIAGRAM_GROUP_CODE" val="l1-1"/>
  <p:tag name="KSO_WM_DIAGRAM_MAX_ITEMCNT" val="6"/>
  <p:tag name="KSO_WM_DIAGRAM_VIRTUALLY_FRAME" val="{&quot;height&quot;:330.2783508300781,&quot;width&quot;:851.5999755859375}"/>
  <p:tag name="KSO_WM_DIAGRAM_COLOR_MATCH_VALUE" val="{&quot;shape&quot;:{&quot;fill&quot;:{&quot;gradient&quot;:[{&quot;brightness&quot;:0.800000011920929,&quot;colorType&quot;:1,&quot;foreColorIndex&quot;:5,&quot;pos&quot;:0,&quot;transparency&quot;:0.800000011920929},{&quot;brightness&quot;:0,&quot;colorType&quot;:1,&quot;foreColorIndex&quot;:14,&quot;pos&quot;:1,&quot;transparency&quot;:1}],&quot;type&quot;:3},&quot;glow&quot;:{&quot;colorType&quot;:0},&quot;line&quot;:{&quot;solidLine&quot;:{&quot;brightness&quot;:0.800000011920929,&quot;colorType&quot;:1,&quot;foreColorIndex&quot;:5,&quot;transparency&quot;:0},&quot;type&quot;:1},&quot;shadow&quot;:{&quot;brightness&quot;:0,&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PRESET_TEXT" val="单击此处输入你的项正文，文字是您思想的提炼，请尽量言简意赅的阐述观点。输入你的项正文"/>
  <p:tag name="KSO_WM_UNIT_FILL_TYPE" val="3"/>
  <p:tag name="KSO_WM_UNIT_LINE_FORE_SCHEMECOLOR_INDEX" val="5"/>
  <p:tag name="KSO_WM_UNIT_TEXT_FILL_FORE_SCHEMECOLOR_INDEX" val="1"/>
  <p:tag name="KSO_WM_UNIT_TEXT_FILL_TYPE" val="1"/>
  <p:tag name="KSO_WM_UNIT_TEXT_TYPE" val="1"/>
  <p:tag name="KSO_WM_UNIT_SHADOW_SCHEMECOLOR_INDEX" val="5"/>
  <p:tag name="KSO_WM_UNIT_USESOURCEFORMAT_APPLY" val="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gradient&quot;:[{&quot;brightness&quot;:0.6000000238418579,&quot;colorType&quot;:1,&quot;foreColorIndex&quot;:5,&quot;pos&quot;:0,&quot;transparency&quot;:0},{&quot;brightness&quot;:0,&quot;colorType&quot;:1,&quot;foreColorIndex&quot;:5,&quot;pos&quot;:0.6899999976158142,&quot;transparency&quot;:0},{&quot;brightness&quot;:0,&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5_1"/>
  <p:tag name="KSO_WM_UNIT_ID" val="diagram20231438_4*l_h_a*1_5_1"/>
  <p:tag name="KSO_WM_TEMPLATE_CATEGORY" val="diagram"/>
  <p:tag name="KSO_WM_TEMPLATE_INDEX" val="20231438"/>
  <p:tag name="KSO_WM_UNIT_LAYERLEVEL" val="1_1_1"/>
  <p:tag name="KSO_WM_TAG_VERSION" val="3.0"/>
  <p:tag name="KSO_WM_UNIT_TEXT_FILL_FORE_SCHEMECOLOR_INDEX_BRIGHTNESS" val="0.15"/>
  <p:tag name="KSO_WM_UNIT_PRESET_TEXT" val="添加标题"/>
  <p:tag name="KSO_WM_UNIT_FILL_TYPE" val="3"/>
  <p:tag name="KSO_WM_UNIT_TEXT_FILL_FORE_SCHEMECOLOR_INDEX" val="1"/>
  <p:tag name="KSO_WM_UNIT_TEXT_FILL_TYPE" val="1"/>
  <p:tag name="KSO_WM_UNIT_TEXT_TYPE" val="1"/>
  <p:tag name="KSO_WM_UNIT_SHADOW_SCHEMECOLOR_INDEX" val="5"/>
  <p:tag name="KSO_WM_UNIT_USESOURCEFORMAT_APPLY"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1438_4*l_h_i*1_5_2"/>
  <p:tag name="KSO_WM_TEMPLATE_CATEGORY" val="diagram"/>
  <p:tag name="KSO_WM_TEMPLATE_INDEX" val="20231438"/>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UNIT_TEXT_FILL_FORE_SCHEMECOLOR_INDEX" val="2"/>
  <p:tag name="KSO_WM_UNIT_TEXT_FILL_TYPE" val="1"/>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837_1*i*2"/>
  <p:tag name="KSO_WM_TEMPLATE_CATEGORY" val="custom"/>
  <p:tag name="KSO_WM_TEMPLATE_INDEX" val="20234837"/>
  <p:tag name="KSO_WM_UNIT_LAYERLEVEL" val="1"/>
  <p:tag name="KSO_WM_TAG_VERSION" val="3.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31438_4*l_h_i*1_5_1"/>
  <p:tag name="KSO_WM_TEMPLATE_CATEGORY" val="diagram"/>
  <p:tag name="KSO_WM_TEMPLATE_INDEX" val="20231438"/>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UNIT_TEXT_FILL_FORE_SCHEMECOLOR_INDEX" val="2"/>
  <p:tag name="KSO_WM_UNIT_TEXT_FILL_TYPE" val="1"/>
  <p:tag name="KSO_WM_UNIT_USESOURCEFORMAT_APPLY" val="1"/>
</p:tagLst>
</file>

<file path=ppt/tags/tag421.xml><?xml version="1.0" encoding="utf-8"?>
<p:tagLst xmlns:p="http://schemas.openxmlformats.org/presentationml/2006/main">
  <p:tag name="KSO_WM_UNIT_COMPATIBLE" val="0"/>
  <p:tag name="KSO_WM_UNIT_DIAGRAM_ISREFERUNIT" val="0"/>
  <p:tag name="KSO_WM_TEMPLATE_INDEX" val="20231438"/>
  <p:tag name="KSO_WM_TAG_VERSION" val="3.0"/>
  <p:tag name="KSO_WM_DIAGRAM_VERSION" val="3"/>
  <p:tag name="KSO_WM_DIAGRAM_COLOR_TEXT_CAN_REMOVE" val="n"/>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NDEX" val="1_4_1"/>
  <p:tag name="KSO_WM_UNIT_ID" val="diagram20231438_4*l_h_f*1_4_1"/>
  <p:tag name="KSO_WM_TEMPLATE_CATEGORY" val="diagram"/>
  <p:tag name="KSO_WM_UNIT_LAYERLEVEL" val="1_1_1"/>
  <p:tag name="KSO_WM_BEAUTIFY_FLAG" val="#wm#"/>
  <p:tag name="KSO_WM_DIAGRAM_COLOR_TRICK" val="2"/>
  <p:tag name="KSO_WM_DIAGRAM_GROUP_CODE" val="l1-1"/>
  <p:tag name="KSO_WM_DIAGRAM_MAX_ITEMCNT" val="6"/>
  <p:tag name="KSO_WM_DIAGRAM_VIRTUALLY_FRAME" val="{&quot;height&quot;:330.2783508300781,&quot;width&quot;:851.5999755859375}"/>
  <p:tag name="KSO_WM_DIAGRAM_COLOR_MATCH_VALUE" val="{&quot;shape&quot;:{&quot;fill&quot;:{&quot;gradient&quot;:[{&quot;brightness&quot;:0.800000011920929,&quot;colorType&quot;:1,&quot;foreColorIndex&quot;:8,&quot;pos&quot;:0,&quot;transparency&quot;:0.800000011920929},{&quot;brightness&quot;:0,&quot;colorType&quot;:1,&quot;foreColorIndex&quot;:14,&quot;pos&quot;:1,&quot;transparency&quot;:1}],&quot;type&quot;:3},&quot;glow&quot;:{&quot;colorType&quot;:0},&quot;line&quot;:{&quot;solidLine&quot;:{&quot;brightness&quot;:0.800000011920929,&quot;colorType&quot;:1,&quot;foreColorIndex&quot;:8,&quot;transparency&quot;:0},&quot;type&quot;:1},&quot;shadow&quot;:{&quot;brightness&quot;:0,&quot;colorType&quot;:1,&quot;foreColorIndex&quot;:8,&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PRESET_TEXT" val="单击此处输入你的项正文，文字是您思想的提炼，请尽量言简意赅的阐述观点。输入你的项正文"/>
  <p:tag name="KSO_WM_UNIT_FILL_TYPE" val="3"/>
  <p:tag name="KSO_WM_UNIT_LINE_FORE_SCHEMECOLOR_INDEX" val="8"/>
  <p:tag name="KSO_WM_UNIT_TEXT_FILL_FORE_SCHEMECOLOR_INDEX" val="1"/>
  <p:tag name="KSO_WM_UNIT_TEXT_FILL_TYPE" val="1"/>
  <p:tag name="KSO_WM_UNIT_TEXT_TYPE" val="1"/>
  <p:tag name="KSO_WM_UNIT_SHADOW_SCHEMECOLOR_INDEX" val="8"/>
  <p:tag name="KSO_WM_UNIT_USESOURCEFORMAT_APPLY"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gradient&quot;:[{&quot;brightness&quot;:0.4000000059604645,&quot;colorType&quot;:1,&quot;foreColorIndex&quot;:8,&quot;pos&quot;:0,&quot;transparency&quot;:0},{&quot;brightness&quot;:0,&quot;colorType&quot;:1,&quot;foreColorIndex&quot;:8,&quot;pos&quot;:0.6644999980926514,&quot;transparency&quot;:0},{&quot;brightness&quot;:0,&quot;colorType&quot;:1,&quot;foreColorIndex&quot;:8,&quot;pos&quot;:1,&quot;transparency&quot;:0}],&quot;type&quot;:3},&quot;glow&quot;:{&quot;colorType&quot;:0},&quot;line&quot;:{&quot;type&quot;:0},&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4_1"/>
  <p:tag name="KSO_WM_UNIT_ID" val="diagram20231438_4*l_h_a*1_4_1"/>
  <p:tag name="KSO_WM_TEMPLATE_CATEGORY" val="diagram"/>
  <p:tag name="KSO_WM_TEMPLATE_INDEX" val="20231438"/>
  <p:tag name="KSO_WM_UNIT_LAYERLEVEL" val="1_1_1"/>
  <p:tag name="KSO_WM_TAG_VERSION" val="3.0"/>
  <p:tag name="KSO_WM_UNIT_TEXT_FILL_FORE_SCHEMECOLOR_INDEX_BRIGHTNESS" val="0.15"/>
  <p:tag name="KSO_WM_UNIT_PRESET_TEXT" val="添加标题"/>
  <p:tag name="KSO_WM_UNIT_FILL_TYPE" val="3"/>
  <p:tag name="KSO_WM_UNIT_TEXT_FILL_FORE_SCHEMECOLOR_INDEX" val="1"/>
  <p:tag name="KSO_WM_UNIT_TEXT_FILL_TYPE" val="1"/>
  <p:tag name="KSO_WM_UNIT_TEXT_TYPE" val="1"/>
  <p:tag name="KSO_WM_UNIT_SHADOW_SCHEMECOLOR_INDEX" val="8"/>
  <p:tag name="KSO_WM_UNIT_USESOURCEFORMAT_APPLY" val="1"/>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438_4*l_h_i*1_4_2"/>
  <p:tag name="KSO_WM_TEMPLATE_CATEGORY" val="diagram"/>
  <p:tag name="KSO_WM_TEMPLATE_INDEX" val="20231438"/>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solid&quot;:{&quot;brightness&quot;:-0.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5"/>
  <p:tag name="KSO_WM_UNIT_TEXT_FILL_FORE_SCHEMECOLOR_INDEX" val="2"/>
  <p:tag name="KSO_WM_UNIT_TEXT_FILL_TYPE" val="1"/>
  <p:tag name="KSO_WM_UNIT_USESOURCEFORMAT_APPLY" val="1"/>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438_4*l_h_i*1_4_1"/>
  <p:tag name="KSO_WM_TEMPLATE_CATEGORY" val="diagram"/>
  <p:tag name="KSO_WM_TEMPLATE_INDEX" val="20231438"/>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6"/>
  <p:tag name="KSO_WM_DIAGRAM_MIN_ITEMCNT" val="2"/>
  <p:tag name="KSO_WM_DIAGRAM_VIRTUALLY_FRAME" val="{&quot;height&quot;:330.2783508300781,&quot;width&quot;:851.5999755859375}"/>
  <p:tag name="KSO_WM_DIAGRAM_COLOR_MATCH_VALUE" val="{&quot;shape&quot;:{&quot;fill&quot;:{&quot;solid&quot;:{&quot;brightness&quot;:-0.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5"/>
  <p:tag name="KSO_WM_UNIT_TEXT_FILL_FORE_SCHEMECOLOR_INDEX" val="2"/>
  <p:tag name="KSO_WM_UNIT_TEXT_FILL_TYPE" val="1"/>
  <p:tag name="KSO_WM_UNIT_USESOURCEFORMAT_APPLY" val="1"/>
</p:tagLst>
</file>

<file path=ppt/tags/tag425.xml><?xml version="1.0" encoding="utf-8"?>
<p:tagLst xmlns:p="http://schemas.openxmlformats.org/presentationml/2006/main">
  <p:tag name="KSO_WM_SLIDE_ID" val="diagram20231438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diagram"/>
  <p:tag name="KSO_WM_TEMPLATE_INDEX" val="20231438"/>
  <p:tag name="KSO_WM_SLIDE_TYPE" val="text"/>
  <p:tag name="KSO_WM_SLIDE_SUBTYPE" val="diag"/>
  <p:tag name="KSO_WM_SLIDE_SIZE" val="851.15*330.178"/>
  <p:tag name="KSO_WM_SLIDE_POSITION" val="54.4249*127.012"/>
  <p:tag name="KSO_WM_SLIDE_LAYOUT" val="a_l"/>
  <p:tag name="KSO_WM_SLIDE_LAYOUT_CNT" val="1_1"/>
  <p:tag name="KSO_WM_SPECIAL_SOURCE" val="bdnull"/>
  <p:tag name="KSO_WM_DIAGRAM_GROUP_CODE" val="l1-1"/>
  <p:tag name="KSO_WM_SLIDE_DIAGTYPE" val="l"/>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3*a*1"/>
  <p:tag name="KSO_WM_TEMPLATE_CATEGORY" val="diagram"/>
  <p:tag name="KSO_WM_TEMPLATE_INDEX" val="20233143"/>
  <p:tag name="KSO_WM_UNIT_LAYERLEVEL" val="1"/>
  <p:tag name="KSO_WM_TAG_VERSION" val="3.0"/>
  <p:tag name="KSO_WM_BEAUTIFY_FLAG" val="#wm#"/>
  <p:tag name="KSO_WM_UNIT_ISCONTENTSTITLE" val="0"/>
  <p:tag name="KSO_WM_UNIT_ISNUMDGMTITLE" val="0"/>
  <p:tag name="KSO_WM_UNIT_NOCLEAR" val="0"/>
  <p:tag name="KSO_WM_UNIT_VALUE" val="29"/>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427.xml><?xml version="1.0" encoding="utf-8"?>
<p:tagLst xmlns:p="http://schemas.openxmlformats.org/presentationml/2006/main">
  <p:tag name="KSO_WM_UNIT_VALUE" val="358*396"/>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143_4*l_h_d*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BEAUTIFY_FLAG" val="#wm#"/>
  <p:tag name="KSO_WM_UNIT_LINE_FORE_SCHEMECOLOR_INDEX" val="5"/>
  <p:tag name="MH_PIC_SOURCE_TYPE" val="generate_slide_ai*VCG41N1096955872*gallery_gallery_ai_v2.0.6_ONLINE*fc2aeafc8ad8f3fe12c0566f85daf366-slide-0"/>
  <p:tag name="KSO_WM_UNIT_LINE_FILL_TYPE" val="2"/>
  <p:tag name="KSO_WM_UNIT_USESOURCEFORMAT_APPLY" val="1"/>
</p:tagLst>
</file>

<file path=ppt/tags/tag428.xml><?xml version="1.0" encoding="utf-8"?>
<p:tagLst xmlns:p="http://schemas.openxmlformats.org/presentationml/2006/main">
  <p:tag name="KSO_WM_UNIT_VALUE" val="358*396"/>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143_4*l_h_d*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BEAUTIFY_FLAG" val="#wm#"/>
  <p:tag name="KSO_WM_UNIT_LINE_FORE_SCHEMECOLOR_INDEX" val="5"/>
  <p:tag name="MH_PIC_SOURCE_TYPE" val="generate_slide_ai*VCG41N1412778110*gallery_gallery_ai_v2.0.6_ONLINE*fc2aeafc8ad8f3fe12c0566f85daf366-slide-0"/>
  <p:tag name="KSO_WM_UNIT_LINE_FILL_TYPE" val="2"/>
  <p:tag name="KSO_WM_UNIT_USESOURCEFORMAT_APPLY" val="1"/>
</p:tagLst>
</file>

<file path=ppt/tags/tag429.xml><?xml version="1.0" encoding="utf-8"?>
<p:tagLst xmlns:p="http://schemas.openxmlformats.org/presentationml/2006/main">
  <p:tag name="KSO_WM_UNIT_VALUE" val="358*396"/>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3143_4*l_h_d*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BEAUTIFY_FLAG" val="#wm#"/>
  <p:tag name="KSO_WM_UNIT_LINE_FORE_SCHEMECOLOR_INDEX" val="5"/>
  <p:tag name="MH_PIC_SOURCE_TYPE" val="generate_slide_ai*VCG41N942159708*gallery_gallery_ai_v2.0.6_ONLINE*fc2aeafc8ad8f3fe12c0566f85daf366-slide-0"/>
  <p:tag name="KSO_WM_UNIT_LINE_FILL_TYPE" val="2"/>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837_1*i*3"/>
  <p:tag name="KSO_WM_TEMPLATE_CATEGORY" val="custom"/>
  <p:tag name="KSO_WM_TEMPLATE_INDEX" val="20234837"/>
  <p:tag name="KSO_WM_UNIT_LAYERLEVEL" val="1"/>
  <p:tag name="KSO_WM_TAG_VERSION" val="3.0"/>
  <p:tag name="KSO_WM_BEAUTIFY_FLAG" val="#wm#"/>
</p:tagLst>
</file>

<file path=ppt/tags/tag430.xml><?xml version="1.0" encoding="utf-8"?>
<p:tagLst xmlns:p="http://schemas.openxmlformats.org/presentationml/2006/main">
  <p:tag name="KSO_WM_UNIT_VALUE" val="358*396"/>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233143_4*l_h_d*1_4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BEAUTIFY_FLAG" val="#wm#"/>
  <p:tag name="KSO_WM_UNIT_LINE_FORE_SCHEMECOLOR_INDEX" val="5"/>
  <p:tag name="MH_PIC_SOURCE_TYPE" val="generate_slide_ai*VCG211400657751*gallery_gallery_ai_v2.0.6_ONLINE*fc2aeafc8ad8f3fe12c0566f85daf366-slide-0"/>
  <p:tag name="KSO_WM_UNIT_LINE_FILL_TYPE" val="2"/>
  <p:tag name="KSO_WM_UNIT_USESOURCEFORMAT_APPLY" val="1"/>
</p:tagLst>
</file>

<file path=ppt/tags/tag431.xml><?xml version="1.0" encoding="utf-8"?>
<p:tagLst xmlns:p="http://schemas.openxmlformats.org/presentationml/2006/main">
  <p:tag name="KSO_WM_UNIT_VALUE" val="358*396"/>
  <p:tag name="KSO_WM_UNIT_HIGHLIGHT" val="0"/>
  <p:tag name="KSO_WM_UNIT_COMPATIBLE" val="0"/>
  <p:tag name="KSO_WM_UNIT_DIAGRAM_ISNUMVISUAL" val="0"/>
  <p:tag name="KSO_WM_UNIT_DIAGRAM_ISREFERUNIT" val="0"/>
  <p:tag name="KSO_WM_UNIT_TYPE" val="l_h_d"/>
  <p:tag name="KSO_WM_UNIT_INDEX" val="1_5_1"/>
  <p:tag name="KSO_WM_UNIT_ID" val="diagram20233143_4*l_h_d*1_5_1"/>
  <p:tag name="KSO_WM_TEMPLATE_CATEGORY" val="diagram"/>
  <p:tag name="KSO_WM_TEMPLATE_INDEX" val="20233143"/>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BEAUTIFY_FLAG" val="#wm#"/>
  <p:tag name="KSO_WM_UNIT_LINE_FORE_SCHEMECOLOR_INDEX" val="5"/>
  <p:tag name="MH_PIC_SOURCE_TYPE" val="generate_slide_ai*VCG41N123949122*gallery_gallery_ai_v2.0.6_ONLINE*fc2aeafc8ad8f3fe12c0566f85daf366-slide-0"/>
  <p:tag name="KSO_WM_UNIT_LINE_FILL_TYPE" val="2"/>
  <p:tag name="KSO_WM_UNIT_USESOURCEFORMAT_APPLY"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143_4*l_h_a*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26"/>
  <p:tag name="KSO_WM_UNIT_PRESET_TEXT" val="单击此处添加标题"/>
  <p:tag name="KSO_WM_UNIT_FILL_TYPE" val="3"/>
  <p:tag name="KSO_WM_UNIT_TEXT_FILL_FORE_SCHEMECOLOR_INDEX" val="1"/>
  <p:tag name="KSO_WM_UNIT_TEXT_FILL_TYPE" val="1"/>
  <p:tag name="KSO_WM_UNIT_TEXT_TYPE" val="1"/>
  <p:tag name="KSO_WM_UNIT_USESOURCEFORMAT_APPLY" val="1"/>
</p:tagLst>
</file>

<file path=ppt/tags/tag43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143_4*l_h_f*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68"/>
  <p:tag name="KSO_WM_UNIT_PRESET_TEXT" val="单击此处添加文本，简明扼要地阐述观点。根据需要可酌情增减文字"/>
  <p:tag name="KSO_WM_UNIT_TEXT_FILL_FORE_SCHEMECOLOR_INDEX" val="1"/>
  <p:tag name="KSO_WM_UNIT_TEXT_FILL_TYPE" val="1"/>
  <p:tag name="KSO_WM_UNIT_TEXT_TYPE" val="1"/>
  <p:tag name="KSO_WM_UNIT_USESOURCEFORMAT_APPLY" val="1"/>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3143_4*l_h_a*1_4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26"/>
  <p:tag name="KSO_WM_UNIT_PRESET_TEXT" val="单击此处添加标题"/>
  <p:tag name="KSO_WM_UNIT_FILL_TYPE" val="3"/>
  <p:tag name="KSO_WM_UNIT_TEXT_FILL_FORE_SCHEMECOLOR_INDEX" val="1"/>
  <p:tag name="KSO_WM_UNIT_TEXT_FILL_TYPE" val="1"/>
  <p:tag name="KSO_WM_UNIT_TEXT_TYPE" val="1"/>
  <p:tag name="KSO_WM_UNIT_USESOURCEFORMAT_APPLY" val="1"/>
</p:tagLst>
</file>

<file path=ppt/tags/tag43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3143_4*l_h_f*1_4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68"/>
  <p:tag name="KSO_WM_UNIT_PRESET_TEXT" val="单击此处添加文本，简明扼要地阐述观点。根据需要可酌情增减文字"/>
  <p:tag name="KSO_WM_UNIT_TEXT_FILL_FORE_SCHEMECOLOR_INDEX" val="1"/>
  <p:tag name="KSO_WM_UNIT_TEXT_FILL_TYPE" val="1"/>
  <p:tag name="KSO_WM_UNIT_TEXT_TYPE" val="1"/>
  <p:tag name="KSO_WM_UNIT_USESOURCEFORMAT_APPLY" val="1"/>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4*l_h_i*1_2_1"/>
  <p:tag name="KSO_WM_TEMPLATE_CATEGORY" val="diagram"/>
  <p:tag name="KSO_WM_TEMPLATE_INDEX" val="20233143"/>
  <p:tag name="KSO_WM_UNIT_LAYERLEVEL" val="1_1_1"/>
  <p:tag name="KSO_WM_TAG_VERSION" val="3.0"/>
  <p:tag name="KSO_WM_BEAUTIFY_FLAG" val="#wm#"/>
  <p:tag name="KSO_WM_DIAGRAM_VERSION" val="3"/>
  <p:tag name="KSO_WM_DIAGRAM_COLOR_TRICK" val="1"/>
  <p:tag name="KSO_WM_DIAGRAM_COLOR_TEXT_CAN_REMOVE" val="n"/>
  <p:tag name="KSO_WM_UNIT_TYPE" val="l_h_i"/>
  <p:tag name="KSO_WM_UNIT_INDEX" val="1_2_1"/>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4*l_h_i*1_4_1"/>
  <p:tag name="KSO_WM_TEMPLATE_CATEGORY" val="diagram"/>
  <p:tag name="KSO_WM_TEMPLATE_INDEX" val="20233143"/>
  <p:tag name="KSO_WM_UNIT_LAYERLEVEL" val="1_1_1"/>
  <p:tag name="KSO_WM_TAG_VERSION" val="3.0"/>
  <p:tag name="KSO_WM_BEAUTIFY_FLAG" val="#wm#"/>
  <p:tag name="KSO_WM_DIAGRAM_VERSION" val="3"/>
  <p:tag name="KSO_WM_DIAGRAM_COLOR_TRICK" val="1"/>
  <p:tag name="KSO_WM_DIAGRAM_COLOR_TEXT_CAN_REMOVE" val="n"/>
  <p:tag name="KSO_WM_UNIT_TYPE" val="l_h_i"/>
  <p:tag name="KSO_WM_UNIT_INDEX" val="1_4_1"/>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143_4*l_h_a*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26"/>
  <p:tag name="KSO_WM_UNIT_PRESET_TEXT" val="单击此处添加标题"/>
  <p:tag name="KSO_WM_UNIT_FILL_TYPE" val="3"/>
  <p:tag name="KSO_WM_UNIT_TEXT_FILL_FORE_SCHEMECOLOR_INDEX" val="1"/>
  <p:tag name="KSO_WM_UNIT_TEXT_FILL_TYPE" val="1"/>
  <p:tag name="KSO_WM_UNIT_TEXT_TYPE" val="1"/>
  <p:tag name="KSO_WM_UNIT_USESOURCEFORMAT_APPLY" val="1"/>
</p:tagLst>
</file>

<file path=ppt/tags/tag439.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143_4*l_h_f*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PRESET_TEXT" val="单击此处添加文本，简明扼要地阐述观点。根据需要可酌情增减文字"/>
  <p:tag name="KSO_WM_UNIT_TEXT_FILL_FORE_SCHEMECOLOR_INDEX" val="1"/>
  <p:tag name="KSO_WM_UNIT_TEXT_FILL_TYPE" val="1"/>
  <p:tag name="KSO_WM_UNIT_TEXT_TYPE" val="1"/>
  <p:tag name="KSO_WM_UNIT_USESOURCEFORMAT_APPLY"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837_1*i*4"/>
  <p:tag name="KSO_WM_TEMPLATE_CATEGORY" val="custom"/>
  <p:tag name="KSO_WM_TEMPLATE_INDEX" val="20234837"/>
  <p:tag name="KSO_WM_UNIT_LAYERLEVEL" val="1"/>
  <p:tag name="KSO_WM_TAG_VERSION" val="3.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143_4*l_h_a*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26"/>
  <p:tag name="KSO_WM_UNIT_PRESET_TEXT" val="单击此处添加标题"/>
  <p:tag name="KSO_WM_UNIT_FILL_TYPE" val="3"/>
  <p:tag name="KSO_WM_UNIT_TEXT_FILL_FORE_SCHEMECOLOR_INDEX" val="1"/>
  <p:tag name="KSO_WM_UNIT_TEXT_FILL_TYPE" val="1"/>
  <p:tag name="KSO_WM_UNIT_TEXT_TYPE" val="1"/>
  <p:tag name="KSO_WM_UNIT_USESOURCEFORMAT_APPLY" val="1"/>
</p:tagLst>
</file>

<file path=ppt/tags/tag44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143_4*l_h_f*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68"/>
  <p:tag name="KSO_WM_UNIT_PRESET_TEXT" val="单击此处添加文本，简明扼要地阐述观点。根据需要可酌情增减文字"/>
  <p:tag name="KSO_WM_UNIT_TEXT_FILL_FORE_SCHEMECOLOR_INDEX" val="1"/>
  <p:tag name="KSO_WM_UNIT_TEXT_FILL_TYPE" val="1"/>
  <p:tag name="KSO_WM_UNIT_TEXT_TYPE" val="1"/>
  <p:tag name="KSO_WM_UNIT_USESOURCEFORMAT_APPLY" val="1"/>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33143_4*l_h_a*1_5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26"/>
  <p:tag name="KSO_WM_UNIT_PRESET_TEXT" val="单击此处添加标题"/>
  <p:tag name="KSO_WM_UNIT_FILL_TYPE" val="3"/>
  <p:tag name="KSO_WM_UNIT_TEXT_FILL_FORE_SCHEMECOLOR_INDEX" val="1"/>
  <p:tag name="KSO_WM_UNIT_TEXT_FILL_TYPE" val="1"/>
  <p:tag name="KSO_WM_UNIT_TEXT_TYPE" val="1"/>
  <p:tag name="KSO_WM_UNIT_USESOURCEFORMAT_APPLY" val="1"/>
</p:tagLst>
</file>

<file path=ppt/tags/tag44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3143_4*l_h_f*1_5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68"/>
  <p:tag name="KSO_WM_UNIT_PRESET_TEXT" val="单击此处添加文本，简明扼要地阐述观点。根据需要可酌情增减文字"/>
  <p:tag name="KSO_WM_UNIT_TEXT_FILL_FORE_SCHEMECOLOR_INDEX" val="1"/>
  <p:tag name="KSO_WM_UNIT_TEXT_FILL_TYPE" val="1"/>
  <p:tag name="KSO_WM_UNIT_TEXT_TYPE" val="1"/>
  <p:tag name="KSO_WM_UNIT_USESOURCEFORMAT_APPLY"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4*l_h_i*1_1_1"/>
  <p:tag name="KSO_WM_TEMPLATE_CATEGORY" val="diagram"/>
  <p:tag name="KSO_WM_TEMPLATE_INDEX" val="20233143"/>
  <p:tag name="KSO_WM_UNIT_LAYERLEVEL" val="1_1_1"/>
  <p:tag name="KSO_WM_TAG_VERSION" val="3.0"/>
  <p:tag name="KSO_WM_BEAUTIFY_FLAG" val="#wm#"/>
  <p:tag name="KSO_WM_DIAGRAM_VERSION" val="3"/>
  <p:tag name="KSO_WM_DIAGRAM_COLOR_TRICK" val="1"/>
  <p:tag name="KSO_WM_DIAGRAM_COLOR_TEXT_CAN_REMOVE" val="n"/>
  <p:tag name="KSO_WM_UNIT_TYPE" val="l_h_i"/>
  <p:tag name="KSO_WM_UNIT_INDEX" val="1_1_1"/>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4*l_h_i*1_3_1"/>
  <p:tag name="KSO_WM_TEMPLATE_CATEGORY" val="diagram"/>
  <p:tag name="KSO_WM_TEMPLATE_INDEX" val="20233143"/>
  <p:tag name="KSO_WM_UNIT_LAYERLEVEL" val="1_1_1"/>
  <p:tag name="KSO_WM_TAG_VERSION" val="3.0"/>
  <p:tag name="KSO_WM_BEAUTIFY_FLAG" val="#wm#"/>
  <p:tag name="KSO_WM_DIAGRAM_VERSION" val="3"/>
  <p:tag name="KSO_WM_DIAGRAM_COLOR_TRICK" val="1"/>
  <p:tag name="KSO_WM_DIAGRAM_COLOR_TEXT_CAN_REMOVE" val="n"/>
  <p:tag name="KSO_WM_UNIT_TYPE" val="l_h_i"/>
  <p:tag name="KSO_WM_UNIT_INDEX" val="1_3_1"/>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4*l_h_i*1_5_1"/>
  <p:tag name="KSO_WM_TEMPLATE_CATEGORY" val="diagram"/>
  <p:tag name="KSO_WM_TEMPLATE_INDEX" val="20233143"/>
  <p:tag name="KSO_WM_UNIT_LAYERLEVEL" val="1_1_1"/>
  <p:tag name="KSO_WM_TAG_VERSION" val="3.0"/>
  <p:tag name="KSO_WM_BEAUTIFY_FLAG" val="#wm#"/>
  <p:tag name="KSO_WM_DIAGRAM_VERSION" val="3"/>
  <p:tag name="KSO_WM_DIAGRAM_COLOR_TRICK" val="1"/>
  <p:tag name="KSO_WM_DIAGRAM_COLOR_TEXT_CAN_REMOVE" val="n"/>
  <p:tag name="KSO_WM_UNIT_TYPE" val="l_h_i"/>
  <p:tag name="KSO_WM_UNIT_INDEX" val="1_5_1"/>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447.xml><?xml version="1.0" encoding="utf-8"?>
<p:tagLst xmlns:p="http://schemas.openxmlformats.org/presentationml/2006/main">
  <p:tag name="KSO_WM_BEAUTIFY_FLAG" val="#wm#"/>
  <p:tag name="KSO_WM_TEMPLATE_CATEGORY" val="diagram"/>
  <p:tag name="KSO_WM_TEMPLATE_INDEX" val="20233143"/>
  <p:tag name="KSO_WM_SLIDE_ID" val="diagram20233143_3"/>
  <p:tag name="KSO_WM_TEMPLATE_SUBCATEGORY" val="0"/>
  <p:tag name="KSO_WM_TEMPLATE_MASTER_TYPE" val="0"/>
  <p:tag name="KSO_WM_TEMPLATE_COLOR_TYPE" val="0"/>
  <p:tag name="KSO_WM_SLIDE_ITEM_CNT" val="4"/>
  <p:tag name="KSO_WM_SLIDE_INDEX" val="3"/>
  <p:tag name="KSO_WM_DIAGRAM_GROUP_CODE" val="l1-1"/>
  <p:tag name="KSO_WM_SLIDE_DIAGTYPE" val="l"/>
  <p:tag name="KSO_WM_TAG_VERSION" val="3.0"/>
  <p:tag name="KSO_WM_SLIDE_LAYOUT" val="a_l"/>
  <p:tag name="KSO_WM_SLIDE_LAYOUT_CNT" val="1_1"/>
  <p:tag name="KSO_WM_SLIDE_TYPE" val="text"/>
  <p:tag name="KSO_WM_SLIDE_SUBTYPE" val="diag"/>
  <p:tag name="KSO_WM_SLIDE_SIZE" val="759.375*370.283"/>
  <p:tag name="KSO_WM_SLIDE_POSITION" val="100.5*127.023"/>
  <p:tag name="KSO_WM_SLIDE_SOURCE" val="WPPAIGenerateSlide"/>
</p:tagLst>
</file>

<file path=ppt/tags/tag44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6"/>
  <p:tag name="KSO_WM_TEMPLATE_INDEX" val="20232463"/>
  <p:tag name="KSO_WM_UNIT_ID" val="custom20232463_1*a*1"/>
  <p:tag name="KSO_WM_UNIT_TEXT_TYPE" val="1"/>
  <p:tag name="KSO_WM_UNIT_PRESET_TEXT" val="单击此处添加标题"/>
  <p:tag name="KSO_WM_UNIT_TEXT_FILL_FORE_SCHEMECOLOR_INDEX" val="13"/>
  <p:tag name="KSO_WM_UNIT_TEXT_FILL_TYPE" val="1"/>
  <p:tag name="KSO_WM_UNIT_USESOURCEFORMAT_APPLY" val="1"/>
</p:tagLst>
</file>

<file path=ppt/tags/tag449.xml><?xml version="1.0" encoding="utf-8"?>
<p:tagLst xmlns:p="http://schemas.openxmlformats.org/presentationml/2006/main">
  <p:tag name="KSO_WM_UNIT_VALUE" val="1905*151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2463_1*d*1"/>
  <p:tag name="KSO_WM_TEMPLATE_CATEGORY" val="custom"/>
  <p:tag name="KSO_WM_TEMPLATE_INDEX" val="20232463"/>
  <p:tag name="KSO_WM_UNIT_LAYERLEVEL" val="1"/>
  <p:tag name="KSO_WM_TAG_VERSION" val="3.0"/>
  <p:tag name="KSO_WM_BEAUTIFY_FLAG" val="#wm#"/>
  <p:tag name="KSO_WM_UNIT_PICTURE_SUBTYPE" val="b"/>
  <p:tag name="MH_PIC_SOURCE_TYPE" val="generate_slide_ai*VCG41N178512431*gallery_gallery_ai_v2.0.6_ONLINE*e48485f720c37cfb144c4eeebf750fc2-slide-0"/>
  <p:tag name="KSO_WM_UNIT_FILL_FORE_SCHEMECOLOR_INDEX" val="5"/>
  <p:tag name="KSO_WM_UNIT_FILL_TYPE" val="1"/>
  <p:tag name="KSO_WM_UNIT_LINE_FORE_SCHEMECOLOR_INDEX" val="14"/>
  <p:tag name="KSO_WM_UNIT_LINE_FILL_TYPE" val="2"/>
  <p:tag name="KSO_WM_UNIT_USESOURCEFORMAT_APPLY"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837_1*i*5"/>
  <p:tag name="KSO_WM_TEMPLATE_CATEGORY" val="custom"/>
  <p:tag name="KSO_WM_TEMPLATE_INDEX" val="20234837"/>
  <p:tag name="KSO_WM_UNIT_LAYERLEVEL" val="1"/>
  <p:tag name="KSO_WM_TAG_VERSION" val="3.0"/>
  <p:tag name="KSO_WM_BEAUTIFY_FLAG" val="#wm#"/>
</p:tagLst>
</file>

<file path=ppt/tags/tag45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658_3*l_h_f*1_1_1"/>
  <p:tag name="KSO_WM_TEMPLATE_CATEGORY" val="diagram"/>
  <p:tag name="KSO_WM_TEMPLATE_INDEX" val="20233658"/>
  <p:tag name="KSO_WM_UNIT_LAYERLEVEL" val="1_1_1"/>
  <p:tag name="KSO_WM_TAG_VERSION" val="3.0"/>
  <p:tag name="KSO_WM_UNIT_VALUE" val="87"/>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 name="KSO_WM_UNIT_USESOURCEFORMAT_APPLY" val="1"/>
</p:tagLst>
</file>

<file path=ppt/tags/tag45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658_3*l_h_a*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BEAUTIFY_FLAG" val="#wm#"/>
  <p:tag name="KSO_WM_UNIT_TEXT_FILL_FORE_SCHEMECOLOR_INDEX" val="1"/>
  <p:tag name="KSO_WM_UNIT_TEXT_FILL_TYPE" val="1"/>
  <p:tag name="KSO_WM_UNIT_PRESET_TEXT" val="此处添加项标题"/>
  <p:tag name="KSO_WM_UNIT_TEXT_TYPE" val="1"/>
  <p:tag name="KSO_WM_UNIT_USESOURCEFORMAT_APPLY" val="1"/>
</p:tagLst>
</file>

<file path=ppt/tags/tag45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3658_3*l_h_i*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1"/>
</p:tagLst>
</file>

<file path=ppt/tags/tag45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658_3*l_h_f*1_2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7"/>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 name="KSO_WM_UNIT_USESOURCEFORMAT_APPLY" val="1"/>
</p:tagLst>
</file>

<file path=ppt/tags/tag45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658_3*l_h_a*1_2_1"/>
  <p:tag name="KSO_WM_TEMPLATE_CATEGORY" val="diagram"/>
  <p:tag name="KSO_WM_TEMPLATE_INDEX" val="20233658"/>
  <p:tag name="KSO_WM_UNIT_LAYERLEVEL" val="1_1_1"/>
  <p:tag name="KSO_WM_TAG_VERSION" val="3.0"/>
  <p:tag name="KSO_WM_UNIT_VALUE" val="21"/>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此处添加项标题"/>
  <p:tag name="KSO_WM_UNIT_TEXT_TYPE" val="1"/>
  <p:tag name="KSO_WM_UNIT_USESOURCEFORMAT_APPLY" val="1"/>
</p:tagLst>
</file>

<file path=ppt/tags/tag45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3658_3*l_h_i*1_2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1"/>
</p:tagLst>
</file>

<file path=ppt/tags/tag456.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658_3*l_h_f*1_3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7"/>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 name="KSO_WM_UNIT_USESOURCEFORMAT_APPLY" val="1"/>
</p:tagLst>
</file>

<file path=ppt/tags/tag457.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658_3*l_h_a*1_3_1"/>
  <p:tag name="KSO_WM_TEMPLATE_CATEGORY" val="diagram"/>
  <p:tag name="KSO_WM_TEMPLATE_INDEX" val="20233658"/>
  <p:tag name="KSO_WM_UNIT_LAYERLEVEL" val="1_1_1"/>
  <p:tag name="KSO_WM_TAG_VERSION" val="3.0"/>
  <p:tag name="KSO_WM_UNIT_VALUE" val="21"/>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此处添加项标题"/>
  <p:tag name="KSO_WM_UNIT_TEXT_TYPE" val="1"/>
  <p:tag name="KSO_WM_UNIT_USESOURCEFORMAT_APPLY" val="1"/>
</p:tagLst>
</file>

<file path=ppt/tags/tag45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3658_3*l_h_i*1_3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1"/>
</p:tagLst>
</file>

<file path=ppt/tags/tag45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81.641*348.251"/>
  <p:tag name="KSO_WM_SLIDE_POSITION" val="55.2846*138.833"/>
  <p:tag name="KSO_WM_SLIDE_LAYOUT" val="a_d_l"/>
  <p:tag name="KSO_WM_SLIDE_LAYOUT_CNT" val="1_1_1"/>
  <p:tag name="KSO_WM_SPECIAL_SOURCE" val="bdnull"/>
  <p:tag name="KSO_WM_DIAGRAM_GROUP_CODE" val="l1-1"/>
  <p:tag name="KSO_WM_SLIDE_DIAGTYPE" val="l"/>
  <p:tag name="KSO_WM_TEMPLATE_INDEX" val="20232463"/>
  <p:tag name="KSO_WM_TEMPLATE_SUBCATEGORY" val="0"/>
  <p:tag name="KSO_WM_SLIDE_INDEX" val="1"/>
  <p:tag name="KSO_WM_TAG_VERSION" val="3.0"/>
  <p:tag name="KSO_WM_SLIDE_ID" val="custom20232463_1"/>
  <p:tag name="KSO_WM_SLIDE_ITEM_CNT" val="3"/>
  <p:tag name="KSO_WM_SLIDE_SOURCE" val="WPPAIGenerateSlide"/>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837_1*i*6"/>
  <p:tag name="KSO_WM_TEMPLATE_CATEGORY" val="custom"/>
  <p:tag name="KSO_WM_TEMPLATE_INDEX" val="20234837"/>
  <p:tag name="KSO_WM_UNIT_LAYERLEVEL" val="1"/>
  <p:tag name="KSO_WM_TAG_VERSION" val="3.0"/>
  <p:tag name="KSO_WM_BEAUTIFY_FLAG" val="#wm#"/>
</p:tagLst>
</file>

<file path=ppt/tags/tag460.xml><?xml version="1.0" encoding="utf-8"?>
<p:tagLst xmlns:p="http://schemas.openxmlformats.org/presentationml/2006/main">
  <p:tag name="KSO_WM_UNIT_TYPE" val="a"/>
  <p:tag name="KSO_WM_UNIT_INDEX" val="1"/>
  <p:tag name="KSO_WM_BEAUTIFY_FLAG" val="#wm#"/>
  <p:tag name="KSO_WM_TAG_VERSION" val="3.0"/>
  <p:tag name="KSO_WM_UNIT_ID" val="custom4_5*a*1"/>
  <p:tag name="KSO_WM_UNIT_LAYERLEVEL" val="1"/>
  <p:tag name="KSO_WM_TEMPLATE_INDEX" val="4"/>
  <p:tag name="KSO_WM_TEMPLATE_CATEGORY" val="custom"/>
</p:tagLst>
</file>

<file path=ppt/tags/tag461.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ID" val="custom4_5*f*1"/>
  <p:tag name="KSO_WM_UNIT_LAYERLEVEL" val="1"/>
  <p:tag name="KSO_WM_TEMPLATE_INDEX" val="4"/>
  <p:tag name="KSO_WM_TEMPLATE_CATEGORY" val="custom"/>
</p:tagLst>
</file>

<file path=ppt/tags/tag462.xml><?xml version="1.0" encoding="utf-8"?>
<p:tagLst xmlns:p="http://schemas.openxmlformats.org/presentationml/2006/main">
  <p:tag name="KSO_WM_UNIT_TYPE" val="f"/>
  <p:tag name="KSO_WM_UNIT_SUBTYPE" val="b"/>
  <p:tag name="KSO_WM_UNIT_INDEX" val="3"/>
  <p:tag name="KSO_WM_BEAUTIFY_FLAG" val="#wm#"/>
  <p:tag name="KSO_WM_TAG_VERSION" val="3.0"/>
  <p:tag name="KSO_WM_UNIT_ID" val="custom4_5*f*3"/>
  <p:tag name="KSO_WM_UNIT_LAYERLEVEL" val="1"/>
  <p:tag name="KSO_WM_TEMPLATE_INDEX" val="4"/>
  <p:tag name="KSO_WM_TEMPLATE_CATEGORY" val="custom"/>
</p:tagLst>
</file>

<file path=ppt/tags/tag463.xml><?xml version="1.0" encoding="utf-8"?>
<p:tagLst xmlns:p="http://schemas.openxmlformats.org/presentationml/2006/main">
  <p:tag name="KSO_WM_SLIDE_TYPE" val="endPage"/>
  <p:tag name="KSO_WM_TEMPLATE_SUBCATEGORY" val="29"/>
  <p:tag name="KSO_WM_TEMPLATE_COLOR_TYPE" val="0"/>
  <p:tag name="KSO_WM_TAG_VERSION" val="3.0"/>
  <p:tag name="KSO_WM_TEMPLATE_PLACEHOLDER_POS" val="318,163.125,758,496.875"/>
  <p:tag name="KSO_WM_SLIDE_SUBTYPE" val="pureTxt"/>
  <p:tag name="KSO_WM_SLIDE_ITEM_CNT" val="0"/>
  <p:tag name="KSO_WM_TEMPLATE_INDEX" val="4"/>
  <p:tag name="KSO_WM_SLIDE_THEME_ID" val="20236663"/>
  <p:tag name="KSO_WM_SLIDE_INDEX" val="5"/>
  <p:tag name="KSO_WM_BEAUTIFY_FLAG" val="#wm#"/>
  <p:tag name="KSO_WM_TEMPLATE_CATEGORY" val="custom"/>
  <p:tag name="KSO_WM_SLIDE_ID" val="custom4_5"/>
  <p:tag name="KSO_WM_SLIDE_LAYOUT" val="a_f"/>
  <p:tag name="KSO_WM_SLIDE_LAYOUT_CNT" val="1_2"/>
</p:tagLst>
</file>

<file path=ppt/tags/tag464.xml><?xml version="1.0" encoding="utf-8"?>
<p:tagLst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KSO_WM_PRESENTATION_SOURCE" val="WPPAIGeneratePPT"/>
  <p:tag name="commondata" val="eyJoZGlkIjoiZTc0YzAzY2ZjNzNiODg4ODE4ZDZlMWYxODc2MTBmMTUifQ=="/>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837_1*i*7"/>
  <p:tag name="KSO_WM_TEMPLATE_CATEGORY" val="custom"/>
  <p:tag name="KSO_WM_TEMPLATE_INDEX" val="2023483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837_1*i*8"/>
  <p:tag name="KSO_WM_TEMPLATE_CATEGORY" val="custom"/>
  <p:tag name="KSO_WM_TEMPLATE_INDEX" val="20234837"/>
  <p:tag name="KSO_WM_UNIT_LAYERLEVEL" val="1"/>
  <p:tag name="KSO_WM_TAG_VERSION" val="3.0"/>
  <p:tag name="KSO_WM_BEAUTIFY_FLAG" val="#wm#"/>
</p:tagLst>
</file>

<file path=ppt/tags/tag49.xml><?xml version="1.0" encoding="utf-8"?>
<p:tagLst xmlns:p="http://schemas.openxmlformats.org/presentationml/2006/main">
  <p:tag name="KSO_WM_SLIDE_ID" val="custom20234837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540.15*329.65"/>
  <p:tag name="KSO_WM_SLIDE_POSITION" val="357.55*168.4"/>
  <p:tag name="KSO_WM_TAG_VERSION" val="3.0"/>
  <p:tag name="KSO_WM_BEAUTIFY_FLAG" val="#wm#"/>
  <p:tag name="KSO_WM_TEMPLATE_CATEGORY" val="custom"/>
  <p:tag name="KSO_WM_TEMPLATE_INDEX" val="20234837"/>
  <p:tag name="KSO_WM_SLIDE_LAYOUT" val="a_d_h"/>
  <p:tag name="KSO_WM_SLIDE_LAYOUT_CNT" val="1_1_1"/>
</p:tagLst>
</file>

<file path=ppt/tags/tag5.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34837_1*h_i*1_1"/>
  <p:tag name="KSO_WM_TEMPLATE_CATEGORY" val="custom"/>
  <p:tag name="KSO_WM_TEMPLATE_INDEX" val="20234837"/>
  <p:tag name="KSO_WM_UNIT_LAYERLEVEL" val="1_1"/>
  <p:tag name="KSO_WM_TAG_VERSION" val="3.0"/>
  <p:tag name="KSO_WM_BEAUTIFY_FLAG" val="#wm#"/>
</p:tagLst>
</file>

<file path=ppt/tags/tag5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837_1*a*1"/>
  <p:tag name="KSO_WM_TEMPLATE_CATEGORY" val="custom"/>
  <p:tag name="KSO_WM_TEMPLATE_INDEX" val="20234837"/>
  <p:tag name="KSO_WM_UNIT_LAYERLEVEL" val="1"/>
  <p:tag name="KSO_WM_TAG_VERSION" val="3.0"/>
  <p:tag name="KSO_WM_BEAUTIFY_FLAG" val="#wm#"/>
  <p:tag name="KSO_WM_UNIT_VALUE" val="26"/>
  <p:tag name="KSO_WM_UNIT_PRESET_TEXT" val="单击此处添加标题"/>
</p:tagLst>
</file>

<file path=ppt/tags/tag5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custom20234837_1*h_f*1_1"/>
  <p:tag name="KSO_WM_TEMPLATE_CATEGORY" val="custom"/>
  <p:tag name="KSO_WM_TEMPLATE_INDEX" val="20234837"/>
  <p:tag name="KSO_WM_UNIT_LAYERLEVEL" val="1_1"/>
  <p:tag name="KSO_WM_TAG_VERSION" val="3.0"/>
  <p:tag name="KSO_WM_BEAUTIFY_FLAG" val="#wm#"/>
  <p:tag name="KSO_WM_UNIT_VALUE" val="341"/>
  <p:tag name="KSO_WM_UNIT_PRESET_TEXT" val="单击此处输入你的项正文，文字是您思想的提炼，请尽量言简意赅的阐述观点，单击此处输入你的项正文，请尽量言简意赅的阐述观点。单击此处输入你的项正文，文字是您思想的提炼，请尽量言简意赅的阐述观点，单击此处输入你的项正文，请尽量言简意赅的阐述观点。单击此处输入你的项正文，文字是您思想的提炼，请尽量言简意赅的阐述观点，单击此处输入你的项正文，请尽量言简意赅的阐述观点。文字是您思想的提炼，请尽量言简意赅的阐述观点，单击此处输入你的项正文，请尽量言简意赅的阐述观点。&#10;"/>
</p:tagLst>
</file>

<file path=ppt/tags/tag5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h_a"/>
  <p:tag name="KSO_WM_UNIT_INDEX" val="1_1"/>
  <p:tag name="KSO_WM_UNIT_ID" val="custom20234837_1*h_a*1_1"/>
  <p:tag name="KSO_WM_TEMPLATE_CATEGORY" val="custom"/>
  <p:tag name="KSO_WM_TEMPLATE_INDEX" val="20234837"/>
  <p:tag name="KSO_WM_UNIT_LAYERLEVEL" val="1_1"/>
  <p:tag name="KSO_WM_TAG_VERSION" val="3.0"/>
  <p:tag name="KSO_WM_BEAUTIFY_FLAG" val="#wm#"/>
  <p:tag name="KSO_WM_UNIT_VALUE" val="25"/>
  <p:tag name="KSO_WM_UNIT_PRESET_TEXT" val="单击此处添加项标题"/>
</p:tagLst>
</file>

<file path=ppt/tags/tag54.xml><?xml version="1.0" encoding="utf-8"?>
<p:tagLst xmlns:p="http://schemas.openxmlformats.org/presentationml/2006/main">
  <p:tag name="KSO_WM_UNIT_VALUE" val="879*905"/>
  <p:tag name="KSO_WM_UNIT_HIGHLIGHT" val="0"/>
  <p:tag name="KSO_WM_UNIT_COMPATIBLE" val="0"/>
  <p:tag name="KSO_WM_UNIT_DIAGRAM_ISNUMVISUAL" val="0"/>
  <p:tag name="KSO_WM_UNIT_DIAGRAM_ISREFERUNIT" val="0"/>
  <p:tag name="KSO_WM_UNIT_TYPE" val="d"/>
  <p:tag name="KSO_WM_UNIT_INDEX" val="1"/>
  <p:tag name="KSO_WM_UNIT_ID" val="custom20234837_1*d*1"/>
  <p:tag name="KSO_WM_TEMPLATE_CATEGORY" val="custom"/>
  <p:tag name="KSO_WM_TEMPLATE_INDEX" val="20234837"/>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837_1*i*1"/>
  <p:tag name="KSO_WM_TEMPLATE_CATEGORY" val="custom"/>
  <p:tag name="KSO_WM_TEMPLATE_INDEX" val="20234837"/>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837_1*i*2"/>
  <p:tag name="KSO_WM_TEMPLATE_CATEGORY" val="custom"/>
  <p:tag name="KSO_WM_TEMPLATE_INDEX" val="20234837"/>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837_1*i*3"/>
  <p:tag name="KSO_WM_TEMPLATE_CATEGORY" val="custom"/>
  <p:tag name="KSO_WM_TEMPLATE_INDEX" val="20234837"/>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837_1*i*4"/>
  <p:tag name="KSO_WM_TEMPLATE_CATEGORY" val="custom"/>
  <p:tag name="KSO_WM_TEMPLATE_INDEX" val="20234837"/>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837_1*i*5"/>
  <p:tag name="KSO_WM_TEMPLATE_CATEGORY" val="custom"/>
  <p:tag name="KSO_WM_TEMPLATE_INDEX" val="20234837"/>
  <p:tag name="KSO_WM_UNIT_LAYERLEVEL" val="1"/>
  <p:tag name="KSO_WM_TAG_VERSION" val="3.0"/>
  <p:tag name="KSO_WM_BEAUTIFY_FLAG" val="#wm#"/>
</p:tagLst>
</file>

<file path=ppt/tags/tag6.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837_1*i*6"/>
  <p:tag name="KSO_WM_TEMPLATE_CATEGORY" val="custom"/>
  <p:tag name="KSO_WM_TEMPLATE_INDEX" val="20234837"/>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837_1*i*7"/>
  <p:tag name="KSO_WM_TEMPLATE_CATEGORY" val="custom"/>
  <p:tag name="KSO_WM_TEMPLATE_INDEX" val="20234837"/>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837_1*i*8"/>
  <p:tag name="KSO_WM_TEMPLATE_CATEGORY" val="custom"/>
  <p:tag name="KSO_WM_TEMPLATE_INDEX" val="20234837"/>
  <p:tag name="KSO_WM_UNIT_LAYERLEVEL" val="1"/>
  <p:tag name="KSO_WM_TAG_VERSION" val="3.0"/>
  <p:tag name="KSO_WM_BEAUTIFY_FLAG" val="#wm#"/>
</p:tagLst>
</file>

<file path=ppt/tags/tag63.xml><?xml version="1.0" encoding="utf-8"?>
<p:tagLst xmlns:p="http://schemas.openxmlformats.org/presentationml/2006/main">
  <p:tag name="KSO_WM_SLIDE_ID" val="custom20234837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540.15*329.65"/>
  <p:tag name="KSO_WM_SLIDE_POSITION" val="357.55*168.4"/>
  <p:tag name="KSO_WM_TAG_VERSION" val="3.0"/>
  <p:tag name="KSO_WM_BEAUTIFY_FLAG" val="#wm#"/>
  <p:tag name="KSO_WM_TEMPLATE_CATEGORY" val="custom"/>
  <p:tag name="KSO_WM_TEMPLATE_INDEX" val="20234837"/>
  <p:tag name="KSO_WM_SLIDE_LAYOUT" val="a_d_h"/>
  <p:tag name="KSO_WM_SLIDE_LAYOUT_CNT" val="1_1_1"/>
</p:tagLst>
</file>

<file path=ppt/tags/tag64.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02"/>
  <p:tag name="OP_SCP_COMPONENT_INFO" val="{&quot;title&quot;:&quot;渐变2项循环PPT组件&quot;,&quot;description&quot;:&quot;渐变2项循环PPT组件&quot;,&quot;keywords&quot;:[&quot;渐变&quot;,&quot;2项&quot;,&quot;循环&quot;,&quot;PPT组件&quot;],&quot;labels&quot;:[]}"/>
  <p:tag name="OP_SCP_GROUP_ID" val="3358b85d-402d-1526-458c-fad1ffdc7dfb"/>
  <p:tag name="OP_SCP_ITEM_COUNT" val="2"/>
</p:tagLst>
</file>

<file path=ppt/tags/tag65.xml><?xml version="1.0" encoding="utf-8"?>
<p:tagLst xmlns:p="http://schemas.openxmlformats.org/presentationml/2006/main">
  <p:tag name="OP_SCP_SHAPE_TYPE" val="Title"/>
  <p:tag name="OP_SCP_ITEM_INDEX" val="1"/>
  <p:tag name="OP_SCP_DEFAULT_TEXT" val="添加标题"/>
</p:tagLst>
</file>

<file path=ppt/tags/tag66.xml><?xml version="1.0" encoding="utf-8"?>
<p:tagLst xmlns:p="http://schemas.openxmlformats.org/presentationml/2006/main">
  <p:tag name="OP_SCP_SHAPE_TYPE" val="Body"/>
  <p:tag name="OP_SCP_ITEM_INDEX" val="1"/>
  <p:tag name="OP_SCP_DEFAULT_TEXT" val="单击此处添加文本，单击此处添加文本。"/>
</p:tagLst>
</file>

<file path=ppt/tags/tag67.xml><?xml version="1.0" encoding="utf-8"?>
<p:tagLst xmlns:p="http://schemas.openxmlformats.org/presentationml/2006/main">
  <p:tag name="OP_SCP_ITEM_INDEX" val="1"/>
</p:tagLst>
</file>

<file path=ppt/tags/tag68.xml><?xml version="1.0" encoding="utf-8"?>
<p:tagLst xmlns:p="http://schemas.openxmlformats.org/presentationml/2006/main">
  <p:tag name="OP_SCP_ITEM_INDEX" val="1"/>
</p:tagLst>
</file>

<file path=ppt/tags/tag69.xml><?xml version="1.0" encoding="utf-8"?>
<p:tagLst xmlns:p="http://schemas.openxmlformats.org/presentationml/2006/main">
  <p:tag name="OP_SCP_ITEM_INDEX" val="2"/>
</p:tagLst>
</file>

<file path=ppt/tags/tag7.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p="http://schemas.openxmlformats.org/presentationml/2006/main">
  <p:tag name="OP_SCP_SHAPE_TYPE" val="Title"/>
  <p:tag name="OP_SCP_ITEM_INDEX" val="2"/>
  <p:tag name="OP_SCP_DEFAULT_TEXT" val="添加标题"/>
</p:tagLst>
</file>

<file path=ppt/tags/tag71.xml><?xml version="1.0" encoding="utf-8"?>
<p:tagLst xmlns:p="http://schemas.openxmlformats.org/presentationml/2006/main">
  <p:tag name="OP_SCP_SHAPE_TYPE" val="Body"/>
  <p:tag name="OP_SCP_ITEM_INDEX" val="2"/>
  <p:tag name="OP_SCP_DEFAULT_TEXT" val="单击此处添加文本，单击此处添加文本。"/>
</p:tagLst>
</file>

<file path=ppt/tags/tag72.xml><?xml version="1.0" encoding="utf-8"?>
<p:tagLst xmlns:p="http://schemas.openxmlformats.org/presentationml/2006/main">
  <p:tag name="OP_SCP_ITEM_INDEX" val="2"/>
</p:tagLst>
</file>

<file path=ppt/tags/tag73.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23"/>
  <p:tag name="OP_SCP_COMPONENT_INFO" val="{&quot;title&quot;:&quot;扁平3项纯文本PPT组件&quot;,&quot;description&quot;:&quot;扁平3项纯文本PPT组件&quot;,&quot;keywords&quot;:[&quot;扁平&quot;,&quot;3项&quot;,&quot;纯文本&quot;,&quot;PPT组件&quot;],&quot;labels&quot;:[]}"/>
  <p:tag name="OP_SCP_GROUP_ID" val="8cd59e33-68c6-1f9e-eb51-926fd752c31f"/>
  <p:tag name="OP_SCP_ITEM_COUNT" val="3"/>
</p:tagLst>
</file>

<file path=ppt/tags/tag74.xml><?xml version="1.0" encoding="utf-8"?>
<p:tagLst xmlns:p="http://schemas.openxmlformats.org/presentationml/2006/main">
  <p:tag name="OP_SCP_SHAPE_TYPE" val="Index"/>
  <p:tag name="OP_SCP_ITEM_INDEX" val="1"/>
  <p:tag name="OP_SCP_DEFAULT_TEXT" val="01."/>
</p:tagLst>
</file>

<file path=ppt/tags/tag75.xml><?xml version="1.0" encoding="utf-8"?>
<p:tagLst xmlns:p="http://schemas.openxmlformats.org/presentationml/2006/main">
  <p:tag name="OP_SCP_SHAPE_TYPE" val="Body"/>
  <p:tag name="OP_SCP_ITEM_INDEX" val="1"/>
  <p:tag name="OP_SCP_DEFAULT_TEXT" val="单击此处添加文本，单击此处添加文本，单击此处添加文本，单击此处添加文本，单击此处添加文本，单击此处添加文本。"/>
</p:tagLst>
</file>

<file path=ppt/tags/tag76.xml><?xml version="1.0" encoding="utf-8"?>
<p:tagLst xmlns:p="http://schemas.openxmlformats.org/presentationml/2006/main">
  <p:tag name="OP_SCP_ITEM_INDEX" val="1"/>
</p:tagLst>
</file>

<file path=ppt/tags/tag77.xml><?xml version="1.0" encoding="utf-8"?>
<p:tagLst xmlns:p="http://schemas.openxmlformats.org/presentationml/2006/main">
  <p:tag name="OP_SCP_SHAPE_TYPE" val="Index"/>
  <p:tag name="OP_SCP_ITEM_INDEX" val="3"/>
  <p:tag name="OP_SCP_DEFAULT_TEXT" val="03."/>
</p:tagLst>
</file>

<file path=ppt/tags/tag78.xml><?xml version="1.0" encoding="utf-8"?>
<p:tagLst xmlns:p="http://schemas.openxmlformats.org/presentationml/2006/main">
  <p:tag name="OP_SCP_SHAPE_TYPE" val="Body"/>
  <p:tag name="OP_SCP_ITEM_INDEX" val="3"/>
  <p:tag name="OP_SCP_DEFAULT_TEXT" val="单击此处添加文本，单击此处添加文本，单击此处添加文本，单击此处添加文本，单击此处添加文本，单击此处添加文本。"/>
</p:tagLst>
</file>

<file path=ppt/tags/tag79.xml><?xml version="1.0" encoding="utf-8"?>
<p:tagLst xmlns:p="http://schemas.openxmlformats.org/presentationml/2006/main">
  <p:tag name="OP_SCP_ITEM_INDEX" val="3"/>
</p:tagLst>
</file>

<file path=ppt/tags/tag8.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80.xml><?xml version="1.0" encoding="utf-8"?>
<p:tagLst xmlns:p="http://schemas.openxmlformats.org/presentationml/2006/main">
  <p:tag name="OP_SCP_SHAPE_TYPE" val="Index"/>
  <p:tag name="OP_SCP_ITEM_INDEX" val="2"/>
  <p:tag name="OP_SCP_DEFAULT_TEXT" val="02."/>
</p:tagLst>
</file>

<file path=ppt/tags/tag81.xml><?xml version="1.0" encoding="utf-8"?>
<p:tagLst xmlns:p="http://schemas.openxmlformats.org/presentationml/2006/main">
  <p:tag name="OP_SCP_SHAPE_TYPE" val="Body"/>
  <p:tag name="OP_SCP_ITEM_INDEX" val="2"/>
  <p:tag name="OP_SCP_DEFAULT_TEXT" val="单击此处添加文本，单击此处添加文本，单击此处添加文本，单击此处添加文本，单击此处添加文本，单击此处添加文本。"/>
</p:tagLst>
</file>

<file path=ppt/tags/tag82.xml><?xml version="1.0" encoding="utf-8"?>
<p:tagLst xmlns:p="http://schemas.openxmlformats.org/presentationml/2006/main">
  <p:tag name="OP_SCP_ITEM_INDEX" val="2"/>
</p:tagLst>
</file>

<file path=ppt/tags/tag83.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02"/>
  <p:tag name="OP_SCP_COMPONENT_INFO" val="{&quot;title&quot;:&quot;渐变2项循环PPT组件&quot;,&quot;description&quot;:&quot;渐变2项循环PPT组件&quot;,&quot;keywords&quot;:[&quot;渐变&quot;,&quot;2项&quot;,&quot;循环&quot;,&quot;PPT组件&quot;],&quot;labels&quot;:[]}"/>
  <p:tag name="OP_SCP_GROUP_ID" val="3358b85d-402d-1526-458c-fad1ffdc7dfb"/>
  <p:tag name="OP_SCP_ITEM_COUNT" val="2"/>
</p:tagLst>
</file>

<file path=ppt/tags/tag84.xml><?xml version="1.0" encoding="utf-8"?>
<p:tagLst xmlns:p="http://schemas.openxmlformats.org/presentationml/2006/main">
  <p:tag name="OP_SCP_SHAPE_TYPE" val="Title"/>
  <p:tag name="OP_SCP_ITEM_INDEX" val="1"/>
  <p:tag name="OP_SCP_DEFAULT_TEXT" val="添加标题"/>
</p:tagLst>
</file>

<file path=ppt/tags/tag85.xml><?xml version="1.0" encoding="utf-8"?>
<p:tagLst xmlns:p="http://schemas.openxmlformats.org/presentationml/2006/main">
  <p:tag name="OP_SCP_ITEM_INDEX" val="1"/>
</p:tagLst>
</file>

<file path=ppt/tags/tag86.xml><?xml version="1.0" encoding="utf-8"?>
<p:tagLst xmlns:p="http://schemas.openxmlformats.org/presentationml/2006/main">
  <p:tag name="OP_SCP_ITEM_INDEX" val="1"/>
</p:tagLst>
</file>

<file path=ppt/tags/tag87.xml><?xml version="1.0" encoding="utf-8"?>
<p:tagLst xmlns:p="http://schemas.openxmlformats.org/presentationml/2006/main">
  <p:tag name="OP_SCP_ITEM_INDEX" val="2"/>
</p:tagLst>
</file>

<file path=ppt/tags/tag88.xml><?xml version="1.0" encoding="utf-8"?>
<p:tagLst xmlns:p="http://schemas.openxmlformats.org/presentationml/2006/main">
  <p:tag name="OP_SCP_SHAPE_TYPE" val="Title"/>
  <p:tag name="OP_SCP_ITEM_INDEX" val="2"/>
  <p:tag name="OP_SCP_DEFAULT_TEXT" val="添加标题"/>
</p:tagLst>
</file>

<file path=ppt/tags/tag89.xml><?xml version="1.0" encoding="utf-8"?>
<p:tagLst xmlns:p="http://schemas.openxmlformats.org/presentationml/2006/main">
  <p:tag name="OP_SCP_ITEM_INDEX" val="2"/>
</p:tagLst>
</file>

<file path=ppt/tags/tag9.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02"/>
  <p:tag name="OP_SCP_COMPONENT_INFO" val="{&quot;title&quot;:&quot;渐变2项循环PPT组件&quot;,&quot;description&quot;:&quot;渐变2项循环PPT组件&quot;,&quot;keywords&quot;:[&quot;渐变&quot;,&quot;2项&quot;,&quot;循环&quot;,&quot;PPT组件&quot;],&quot;labels&quot;:[]}"/>
  <p:tag name="OP_SCP_GROUP_ID" val="3358b85d-402d-1526-458c-fad1ffdc7dfb"/>
  <p:tag name="OP_SCP_ITEM_COUNT" val="2"/>
</p:tagLst>
</file>

<file path=ppt/tags/tag91.xml><?xml version="1.0" encoding="utf-8"?>
<p:tagLst xmlns:p="http://schemas.openxmlformats.org/presentationml/2006/main">
  <p:tag name="OP_SCP_SHAPE_TYPE" val="Title"/>
  <p:tag name="OP_SCP_ITEM_INDEX" val="1"/>
  <p:tag name="OP_SCP_DEFAULT_TEXT" val="添加标题"/>
</p:tagLst>
</file>

<file path=ppt/tags/tag92.xml><?xml version="1.0" encoding="utf-8"?>
<p:tagLst xmlns:p="http://schemas.openxmlformats.org/presentationml/2006/main">
  <p:tag name="OP_SCP_ITEM_INDEX" val="1"/>
</p:tagLst>
</file>

<file path=ppt/tags/tag93.xml><?xml version="1.0" encoding="utf-8"?>
<p:tagLst xmlns:p="http://schemas.openxmlformats.org/presentationml/2006/main">
  <p:tag name="OP_SCP_ITEM_INDEX" val="1"/>
</p:tagLst>
</file>

<file path=ppt/tags/tag94.xml><?xml version="1.0" encoding="utf-8"?>
<p:tagLst xmlns:p="http://schemas.openxmlformats.org/presentationml/2006/main">
  <p:tag name="OP_SCP_ITEM_INDEX" val="2"/>
</p:tagLst>
</file>

<file path=ppt/tags/tag95.xml><?xml version="1.0" encoding="utf-8"?>
<p:tagLst xmlns:p="http://schemas.openxmlformats.org/presentationml/2006/main">
  <p:tag name="OP_SCP_SHAPE_TYPE" val="Title"/>
  <p:tag name="OP_SCP_ITEM_INDEX" val="2"/>
  <p:tag name="OP_SCP_DEFAULT_TEXT" val="添加标题"/>
</p:tagLst>
</file>

<file path=ppt/tags/tag96.xml><?xml version="1.0" encoding="utf-8"?>
<p:tagLst xmlns:p="http://schemas.openxmlformats.org/presentationml/2006/main">
  <p:tag name="OP_SCP_ITEM_INDEX" val="2"/>
</p:tagLst>
</file>

<file path=ppt/tags/tag97.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44"/>
  <p:tag name="OP_SCP_COMPONENT_INFO" val="{&quot;title&quot;:&quot;渐变3项流程PPT组件&quot;,&quot;description&quot;:&quot;渐变3项流程PPT组件&quot;,&quot;keywords&quot;:[&quot;渐变&quot;,&quot;3项&quot;,&quot;流程&quot;,&quot;PPT组件&quot;],&quot;labels&quot;:[]}"/>
  <p:tag name="OP_SCP_GROUP_ID" val="68f8e69a-5f14-a131-9f15-d057e87454ce"/>
  <p:tag name="OP_SCP_ITEM_COUNT" val="3"/>
</p:tagLst>
</file>

<file path=ppt/tags/tag98.xml><?xml version="1.0" encoding="utf-8"?>
<p:tagLst xmlns:p="http://schemas.openxmlformats.org/presentationml/2006/main">
  <p:tag name="OP_SCP_ITEM_INDEX" val="1"/>
</p:tagLst>
</file>

<file path=ppt/tags/tag99.xml><?xml version="1.0" encoding="utf-8"?>
<p:tagLst xmlns:p="http://schemas.openxmlformats.org/presentationml/2006/main">
  <p:tag name="OP_SCP_SHAPE_TYPE" val="Index"/>
  <p:tag name="OP_SCP_ITEM_INDEX" val="1"/>
  <p:tag name="OP_SCP_DEFAULT_TEXT" val="01"/>
</p:tagLst>
</file>

<file path=ppt/theme/theme1.xml><?xml version="1.0" encoding="utf-8"?>
<a:theme xmlns:a="http://schemas.openxmlformats.org/drawingml/2006/main" name="Designed by OfficePLUS">
  <a:themeElements>
    <a:clrScheme name="iSlide">
      <a:dk1>
        <a:srgbClr val="2F2F2F"/>
      </a:dk1>
      <a:lt1>
        <a:srgbClr val="FFFFFF"/>
      </a:lt1>
      <a:dk2>
        <a:srgbClr val="778495"/>
      </a:dk2>
      <a:lt2>
        <a:srgbClr val="F0F0F0"/>
      </a:lt2>
      <a:accent1>
        <a:srgbClr val="136DCF"/>
      </a:accent1>
      <a:accent2>
        <a:srgbClr val="16BEE0"/>
      </a:accent2>
      <a:accent3>
        <a:srgbClr val="8792A1"/>
      </a:accent3>
      <a:accent4>
        <a:srgbClr val="98A1AE"/>
      </a:accent4>
      <a:accent5>
        <a:srgbClr val="A7AEB9"/>
      </a:accent5>
      <a:accent6>
        <a:srgbClr val="A7AEB9"/>
      </a:accent6>
      <a:hlink>
        <a:srgbClr val="F84D4D"/>
      </a:hlink>
      <a:folHlink>
        <a:srgbClr val="979797"/>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高楼">
      <a:dk1>
        <a:srgbClr val="000000"/>
      </a:dk1>
      <a:lt1>
        <a:srgbClr val="FFFFFF"/>
      </a:lt1>
      <a:dk2>
        <a:srgbClr val="0F1423"/>
      </a:dk2>
      <a:lt2>
        <a:srgbClr val="EEF8FE"/>
      </a:lt2>
      <a:accent1>
        <a:srgbClr val="2390F5"/>
      </a:accent1>
      <a:accent2>
        <a:srgbClr val="E9654F"/>
      </a:accent2>
      <a:accent3>
        <a:srgbClr val="EFBB1F"/>
      </a:accent3>
      <a:accent4>
        <a:srgbClr val="75BD42"/>
      </a:accent4>
      <a:accent5>
        <a:srgbClr val="30C0B4"/>
      </a:accent5>
      <a:accent6>
        <a:srgbClr val="E05269"/>
      </a:accent6>
      <a:hlink>
        <a:srgbClr val="0026E5"/>
      </a:hlink>
      <a:folHlink>
        <a:srgbClr val="7E1FAD"/>
      </a:folHlink>
    </a:clrScheme>
    <a:fontScheme name="自定义 1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6189</Words>
  <Application>WPS 演示</Application>
  <PresentationFormat>宽屏</PresentationFormat>
  <Paragraphs>582</Paragraphs>
  <Slides>36</Slides>
  <Notes>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36</vt:i4>
      </vt:variant>
    </vt:vector>
  </HeadingPairs>
  <TitlesOfParts>
    <vt:vector size="55" baseType="lpstr">
      <vt:lpstr>Arial</vt:lpstr>
      <vt:lpstr>宋体</vt:lpstr>
      <vt:lpstr>Wingdings</vt:lpstr>
      <vt:lpstr>微软雅黑</vt:lpstr>
      <vt:lpstr>MiSans Bold</vt:lpstr>
      <vt:lpstr>思源黑体 CN Normal</vt:lpstr>
      <vt:lpstr>MiSans Normal</vt:lpstr>
      <vt:lpstr>汉仪大黑简</vt:lpstr>
      <vt:lpstr>汉仪雅酷黑 95W</vt:lpstr>
      <vt:lpstr>Arial Unicode MS</vt:lpstr>
      <vt:lpstr>Calibri</vt:lpstr>
      <vt:lpstr>汉仪菱心体简</vt:lpstr>
      <vt:lpstr>等线</vt:lpstr>
      <vt:lpstr>汉仪醒示体简</vt:lpstr>
      <vt:lpstr>+中文正文</vt:lpstr>
      <vt:lpstr>Segoe Print</vt:lpstr>
      <vt:lpstr>黑体</vt:lpstr>
      <vt:lpstr>Designed by OfficePLUS</vt:lpstr>
      <vt:lpstr>1_Office 主题​​</vt:lpstr>
      <vt:lpstr>OpenChain</vt:lpstr>
      <vt:lpstr>目录</vt:lpstr>
      <vt:lpstr>项目背景</vt:lpstr>
      <vt:lpstr>案例分析：</vt:lpstr>
      <vt:lpstr>案例分析：</vt:lpstr>
      <vt:lpstr>开源生态中的核心要素</vt:lpstr>
      <vt:lpstr>开源生态中的核心要素</vt:lpstr>
      <vt:lpstr>开源生态中的核心要素</vt:lpstr>
      <vt:lpstr>开源生态中的核心要素</vt:lpstr>
      <vt:lpstr>开源生态中的核心要素</vt:lpstr>
      <vt:lpstr>目标与任务</vt:lpstr>
      <vt:lpstr>项目主要方向</vt:lpstr>
      <vt:lpstr>1. 项目与项目：构建开源项目协作网络</vt:lpstr>
      <vt:lpstr>1. 项目与项目：构建开源项目协作网络</vt:lpstr>
      <vt:lpstr>2. 人与人：贡献者协作潜力与好友推荐</vt:lpstr>
      <vt:lpstr>2. 人与人：贡献者协作潜力与好友推荐</vt:lpstr>
      <vt:lpstr>3. 项目与人：双向选择推荐系统</vt:lpstr>
      <vt:lpstr>3. 项目与人：双向选择推荐系统</vt:lpstr>
      <vt:lpstr>关键技术与应用场景</vt:lpstr>
      <vt:lpstr>关键技术与使用工具</vt:lpstr>
      <vt:lpstr>可能的应用场景</vt:lpstr>
      <vt:lpstr>预期成果</vt:lpstr>
      <vt:lpstr>预期成果</vt:lpstr>
      <vt:lpstr>预期成果</vt:lpstr>
      <vt:lpstr>推荐算法</vt:lpstr>
      <vt:lpstr>推荐算法基本思路</vt:lpstr>
      <vt:lpstr>推荐池的构建</vt:lpstr>
      <vt:lpstr>用户推荐算法概述</vt:lpstr>
      <vt:lpstr>用户推荐分类策略</vt:lpstr>
      <vt:lpstr>推荐池与候选集构建</vt:lpstr>
      <vt:lpstr>相似度计算与节点分类</vt:lpstr>
      <vt:lpstr>推荐结果优化</vt:lpstr>
      <vt:lpstr>仓库推荐算法概述与推荐池构建</vt:lpstr>
      <vt:lpstr>仓库推荐算法—相似度计算与节点分类</vt:lpstr>
      <vt:lpstr>结论与应用</vt:lpstr>
      <vt:lpstr>Thank you</vt:lpstr>
    </vt:vector>
  </TitlesOfParts>
  <Company>OfficePLUS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王宏伟</cp:lastModifiedBy>
  <cp:revision>25</cp:revision>
  <cp:lastPrinted>2024-10-30T16:00:00Z</cp:lastPrinted>
  <dcterms:created xsi:type="dcterms:W3CDTF">2024-10-30T16:00:00Z</dcterms:created>
  <dcterms:modified xsi:type="dcterms:W3CDTF">2025-01-02T01:50:16Z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217CC01E447947E5B08ABC59A74D4E11_12</vt:lpwstr>
  </property>
  <property fmtid="{D5CDD505-2E9C-101B-9397-08002B2CF9AE}" pid="3" name="KSOProductBuildVer">
    <vt:lpwstr>2052-12.1.0.18276</vt:lpwstr>
  </property>
</Properties>
</file>